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5" r:id="rId4"/>
    <p:sldMasterId id="2147484074" r:id="rId5"/>
  </p:sldMasterIdLst>
  <p:notesMasterIdLst>
    <p:notesMasterId r:id="rId32"/>
  </p:notesMasterIdLst>
  <p:handoutMasterIdLst>
    <p:handoutMasterId r:id="rId33"/>
  </p:handoutMasterIdLst>
  <p:sldIdLst>
    <p:sldId id="338" r:id="rId6"/>
    <p:sldId id="342" r:id="rId7"/>
    <p:sldId id="343" r:id="rId8"/>
    <p:sldId id="344" r:id="rId9"/>
    <p:sldId id="345" r:id="rId10"/>
    <p:sldId id="347" r:id="rId11"/>
    <p:sldId id="346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</p:sldIdLst>
  <p:sldSz cx="12192000" cy="6858000"/>
  <p:notesSz cx="6797675" cy="99298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-65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ヒラギノ角ゴ Pro W3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ヒラギノ角ゴ Pro W3" pitchFamily="-65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4">
          <p15:clr>
            <a:srgbClr val="A4A3A4"/>
          </p15:clr>
        </p15:guide>
        <p15:guide id="2" orient="horz" pos="4242">
          <p15:clr>
            <a:srgbClr val="A4A3A4"/>
          </p15:clr>
        </p15:guide>
        <p15:guide id="3" orient="horz" pos="831">
          <p15:clr>
            <a:srgbClr val="A4A3A4"/>
          </p15:clr>
        </p15:guide>
        <p15:guide id="4" orient="horz" pos="3868">
          <p15:clr>
            <a:srgbClr val="A4A3A4"/>
          </p15:clr>
        </p15:guide>
        <p15:guide id="5" orient="horz" pos="4008">
          <p15:clr>
            <a:srgbClr val="A4A3A4"/>
          </p15:clr>
        </p15:guide>
        <p15:guide id="6" orient="horz" pos="1531">
          <p15:clr>
            <a:srgbClr val="A4A3A4"/>
          </p15:clr>
        </p15:guide>
        <p15:guide id="7" orient="horz" pos="1763">
          <p15:clr>
            <a:srgbClr val="A4A3A4"/>
          </p15:clr>
        </p15:guide>
        <p15:guide id="8" orient="horz" pos="4275">
          <p15:clr>
            <a:srgbClr val="A4A3A4"/>
          </p15:clr>
        </p15:guide>
        <p15:guide id="9" pos="6073">
          <p15:clr>
            <a:srgbClr val="A4A3A4"/>
          </p15:clr>
        </p15:guide>
        <p15:guide id="10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26"/>
    <p:restoredTop sz="94694"/>
  </p:normalViewPr>
  <p:slideViewPr>
    <p:cSldViewPr>
      <p:cViewPr varScale="1">
        <p:scale>
          <a:sx n="123" d="100"/>
          <a:sy n="123" d="100"/>
        </p:scale>
        <p:origin x="224" y="2000"/>
      </p:cViewPr>
      <p:guideLst>
        <p:guide orient="horz" pos="764"/>
        <p:guide orient="horz" pos="4242"/>
        <p:guide orient="horz" pos="831"/>
        <p:guide orient="horz" pos="3868"/>
        <p:guide orient="horz" pos="4008"/>
        <p:guide orient="horz" pos="1531"/>
        <p:guide orient="horz" pos="1763"/>
        <p:guide orient="horz" pos="4275"/>
        <p:guide pos="607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91"/>
          </a:xfrm>
          <a:prstGeom prst="rect">
            <a:avLst/>
          </a:prstGeom>
        </p:spPr>
        <p:txBody>
          <a:bodyPr vert="horz" lIns="91450" tIns="45725" rIns="91450" bIns="4572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91"/>
          </a:xfrm>
          <a:prstGeom prst="rect">
            <a:avLst/>
          </a:prstGeom>
        </p:spPr>
        <p:txBody>
          <a:bodyPr vert="horz" wrap="square" lIns="91450" tIns="45725" rIns="91450" bIns="457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149C038-EC66-48E0-A8A5-B9AAD5AD6E84}" type="datetime1">
              <a:rPr lang="de-DE" altLang="de-DE"/>
              <a:pPr>
                <a:defRPr/>
              </a:pPr>
              <a:t>23.07.21</a:t>
            </a:fld>
            <a:endParaRPr lang="de-DE" alt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1599"/>
            <a:ext cx="2945659" cy="496491"/>
          </a:xfrm>
          <a:prstGeom prst="rect">
            <a:avLst/>
          </a:prstGeom>
        </p:spPr>
        <p:txBody>
          <a:bodyPr vert="horz" lIns="91450" tIns="45725" rIns="91450" bIns="4572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1599"/>
            <a:ext cx="2945659" cy="496491"/>
          </a:xfrm>
          <a:prstGeom prst="rect">
            <a:avLst/>
          </a:prstGeom>
        </p:spPr>
        <p:txBody>
          <a:bodyPr vert="horz" wrap="square" lIns="91450" tIns="45725" rIns="91450" bIns="457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6A4436-7AD6-4BE4-A364-1EB716BBD7A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937820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215"/>
          </a:xfrm>
          <a:prstGeom prst="rect">
            <a:avLst/>
          </a:prstGeom>
        </p:spPr>
        <p:txBody>
          <a:bodyPr vert="horz" lIns="91450" tIns="45725" rIns="91450" bIns="4572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215"/>
          </a:xfrm>
          <a:prstGeom prst="rect">
            <a:avLst/>
          </a:prstGeom>
        </p:spPr>
        <p:txBody>
          <a:bodyPr vert="horz" wrap="square" lIns="91450" tIns="45725" rIns="91450" bIns="457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371A64A-8A66-4B74-9D33-999A5EFF7A34}" type="datetime1">
              <a:rPr lang="de-DE" altLang="de-DE"/>
              <a:pPr>
                <a:defRPr/>
              </a:pPr>
              <a:t>23.07.21</a:t>
            </a:fld>
            <a:endParaRPr lang="de-DE" alt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0" tIns="45725" rIns="91450" bIns="45725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wrap="square" lIns="91450" tIns="45725" rIns="91450" bIns="4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59" cy="498214"/>
          </a:xfrm>
          <a:prstGeom prst="rect">
            <a:avLst/>
          </a:prstGeom>
        </p:spPr>
        <p:txBody>
          <a:bodyPr vert="horz" lIns="91450" tIns="45725" rIns="91450" bIns="4572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59" cy="498214"/>
          </a:xfrm>
          <a:prstGeom prst="rect">
            <a:avLst/>
          </a:prstGeom>
        </p:spPr>
        <p:txBody>
          <a:bodyPr vert="horz" wrap="square" lIns="91450" tIns="45725" rIns="91450" bIns="457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9C1580-F9CE-4D11-B460-6C9ADCC1C7E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09448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ヒラギノ角ゴ Pro W3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9C1580-F9CE-4D11-B460-6C9ADCC1C7E2}" type="slidenum">
              <a:rPr lang="de-DE" altLang="de-DE" smtClean="0"/>
              <a:pPr>
                <a:defRPr/>
              </a:pPr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83905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9C1580-F9CE-4D11-B460-6C9ADCC1C7E2}" type="slidenum">
              <a:rPr lang="de-DE" altLang="de-DE" smtClean="0"/>
              <a:pPr>
                <a:defRPr/>
              </a:pPr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93670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9C1580-F9CE-4D11-B460-6C9ADCC1C7E2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22704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9C1580-F9CE-4D11-B460-6C9ADCC1C7E2}" type="slidenum">
              <a:rPr lang="de-DE" altLang="de-DE" smtClean="0"/>
              <a:pPr>
                <a:defRPr/>
              </a:pPr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5403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9C1580-F9CE-4D11-B460-6C9ADCC1C7E2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20927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9C1580-F9CE-4D11-B460-6C9ADCC1C7E2}" type="slidenum">
              <a:rPr lang="de-DE" altLang="de-DE" smtClean="0"/>
              <a:pPr>
                <a:defRPr/>
              </a:pPr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7304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9C1580-F9CE-4D11-B460-6C9ADCC1C7E2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33139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9600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4"/>
          <a:stretch>
            <a:fillRect/>
          </a:stretch>
        </p:blipFill>
        <p:spPr bwMode="auto">
          <a:xfrm>
            <a:off x="11077575" y="247650"/>
            <a:ext cx="8350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888" y="631825"/>
            <a:ext cx="2260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4106863" y="3231481"/>
            <a:ext cx="7621587" cy="286181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800" b="0" i="0" baseline="0">
                <a:latin typeface="Arial Narrow"/>
                <a:cs typeface="Geom Graphic Bold"/>
              </a:defRPr>
            </a:lvl1pPr>
            <a:lvl2pPr marL="720000" indent="-162000">
              <a:lnSpc>
                <a:spcPct val="80000"/>
              </a:lnSpc>
              <a:spcBef>
                <a:spcPts val="500"/>
              </a:spcBef>
              <a:buFont typeface="Arial"/>
              <a:buChar char="•"/>
              <a:defRPr sz="1800">
                <a:latin typeface="Arial Narrow" panose="020B0606020202030204" pitchFamily="34" charset="0"/>
              </a:defRPr>
            </a:lvl2pPr>
            <a:lvl3pPr marL="1260000" indent="-162000">
              <a:lnSpc>
                <a:spcPct val="80000"/>
              </a:lnSpc>
              <a:buFont typeface="Arial"/>
              <a:buChar char="•"/>
              <a:defRPr sz="1800">
                <a:latin typeface="Arial Narrow" panose="020B0606020202030204" pitchFamily="34" charset="0"/>
              </a:defRPr>
            </a:lvl3pPr>
            <a:lvl4pPr marL="1800000" indent="0">
              <a:lnSpc>
                <a:spcPct val="80000"/>
              </a:lnSpc>
              <a:spcBef>
                <a:spcPts val="600"/>
              </a:spcBef>
              <a:buNone/>
              <a:defRPr sz="1600">
                <a:latin typeface="Arial Narrow" panose="020B0606020202030204" pitchFamily="34" charset="0"/>
              </a:defRPr>
            </a:lvl4pPr>
            <a:lvl5pPr marL="2340000" indent="0">
              <a:lnSpc>
                <a:spcPct val="80000"/>
              </a:lnSpc>
              <a:spcBef>
                <a:spcPts val="600"/>
              </a:spcBef>
              <a:buNone/>
              <a:defRPr sz="16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21914" y="2396835"/>
            <a:ext cx="7632848" cy="52810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83902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6489700"/>
            <a:ext cx="607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4"/>
          <a:stretch>
            <a:fillRect/>
          </a:stretch>
        </p:blipFill>
        <p:spPr bwMode="auto">
          <a:xfrm>
            <a:off x="11077575" y="247650"/>
            <a:ext cx="8350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888" y="631825"/>
            <a:ext cx="2260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Inhaltsplatzhalter 2"/>
          <p:cNvSpPr>
            <a:spLocks noGrp="1"/>
          </p:cNvSpPr>
          <p:nvPr>
            <p:ph idx="1"/>
          </p:nvPr>
        </p:nvSpPr>
        <p:spPr>
          <a:xfrm>
            <a:off x="1343473" y="1620837"/>
            <a:ext cx="10384978" cy="4519613"/>
          </a:xfrm>
          <a:prstGeom prst="rect">
            <a:avLst/>
          </a:prstGeom>
        </p:spPr>
        <p:txBody>
          <a:bodyPr/>
          <a:lstStyle>
            <a:lvl1pPr marL="0" indent="-198000">
              <a:lnSpc>
                <a:spcPts val="2400"/>
              </a:lnSpc>
              <a:spcBef>
                <a:spcPts val="20"/>
              </a:spcBef>
              <a:spcAft>
                <a:spcPts val="20"/>
              </a:spcAft>
              <a:buNone/>
              <a:defRPr sz="1800" b="0" i="0" kern="1200" spc="10">
                <a:latin typeface="Arial Narrow"/>
                <a:cs typeface="Geom Graphic Regular"/>
              </a:defRPr>
            </a:lvl1pPr>
            <a:lvl2pPr marL="720000" indent="-198000">
              <a:lnSpc>
                <a:spcPts val="2400"/>
              </a:lnSpc>
              <a:spcBef>
                <a:spcPts val="20"/>
              </a:spcBef>
              <a:spcAft>
                <a:spcPts val="20"/>
              </a:spcAft>
              <a:buFont typeface="Arial"/>
              <a:buChar char="•"/>
              <a:defRPr sz="1800" b="0" i="0" kern="1200" spc="10">
                <a:latin typeface="Arial Narrow"/>
                <a:cs typeface="Geom Graphic Regular"/>
              </a:defRPr>
            </a:lvl2pPr>
            <a:lvl3pPr marL="1260000" indent="-198000">
              <a:lnSpc>
                <a:spcPts val="2400"/>
              </a:lnSpc>
              <a:spcBef>
                <a:spcPts val="20"/>
              </a:spcBef>
              <a:spcAft>
                <a:spcPts val="20"/>
              </a:spcAft>
              <a:buFont typeface="Arial"/>
              <a:buChar char="•"/>
              <a:defRPr sz="1800" b="0" i="0" kern="1200" spc="10">
                <a:latin typeface="Arial Narrow"/>
                <a:cs typeface="Geom Graphic Regular"/>
              </a:defRPr>
            </a:lvl3pPr>
            <a:lvl4pPr marL="1800000" indent="0">
              <a:lnSpc>
                <a:spcPct val="80000"/>
              </a:lnSpc>
              <a:spcBef>
                <a:spcPts val="600"/>
              </a:spcBef>
              <a:buNone/>
              <a:defRPr sz="1600">
                <a:latin typeface="Arial Narrow" panose="020B0606020202030204" pitchFamily="34" charset="0"/>
              </a:defRPr>
            </a:lvl4pPr>
            <a:lvl5pPr marL="2340000" indent="0">
              <a:lnSpc>
                <a:spcPct val="80000"/>
              </a:lnSpc>
              <a:spcBef>
                <a:spcPts val="600"/>
              </a:spcBef>
              <a:buNone/>
              <a:defRPr sz="16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3472" y="812659"/>
            <a:ext cx="7632848" cy="528109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eaLnBrk="1" hangingPunct="1">
              <a:defRPr sz="1000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9135AABE-A524-49F1-A61B-63ACFC61D2D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863975" y="6562725"/>
            <a:ext cx="4238625" cy="263525"/>
          </a:xfrm>
        </p:spPr>
        <p:txBody>
          <a:bodyPr/>
          <a:lstStyle>
            <a:lvl1pPr>
              <a:defRPr sz="1000">
                <a:latin typeface="Arial Narrow" panose="020B0606020202030204" pitchFamily="34" charset="0"/>
              </a:defRPr>
            </a:lvl1pPr>
          </a:lstStyle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 err="1">
                <a:solidFill>
                  <a:prstClr val="black"/>
                </a:solidFill>
              </a:rPr>
              <a:t>svt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Logboek</a:t>
            </a:r>
            <a:r>
              <a:rPr lang="en-US" dirty="0">
                <a:solidFill>
                  <a:prstClr val="black"/>
                </a:solidFill>
              </a:rPr>
              <a:t> manager </a:t>
            </a:r>
            <a:r>
              <a:rPr lang="en-US" dirty="0" err="1">
                <a:solidFill>
                  <a:prstClr val="black"/>
                </a:solidFill>
              </a:rPr>
              <a:t>Brandwering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70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2"/>
          <p:cNvSpPr>
            <a:spLocks noGrp="1"/>
          </p:cNvSpPr>
          <p:nvPr>
            <p:ph type="pic" sz="quarter" idx="10"/>
          </p:nvPr>
        </p:nvSpPr>
        <p:spPr>
          <a:xfrm>
            <a:off x="2039" y="1"/>
            <a:ext cx="12192000" cy="6857999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52756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enplatzhalter 3"/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641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3147571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chart+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300" y="6489700"/>
            <a:ext cx="607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nhaltsplatzhalter 2"/>
          <p:cNvSpPr>
            <a:spLocks noGrp="1"/>
          </p:cNvSpPr>
          <p:nvPr>
            <p:ph idx="13"/>
          </p:nvPr>
        </p:nvSpPr>
        <p:spPr>
          <a:xfrm>
            <a:off x="6096000" y="2204864"/>
            <a:ext cx="5632451" cy="3935586"/>
          </a:xfrm>
          <a:prstGeom prst="rect">
            <a:avLst/>
          </a:prstGeom>
        </p:spPr>
        <p:txBody>
          <a:bodyPr lIns="108000">
            <a:normAutofit/>
          </a:bodyPr>
          <a:lstStyle>
            <a:lvl1pPr marL="504000" indent="-198000">
              <a:lnSpc>
                <a:spcPts val="22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1800" b="0" i="0" kern="1200" spc="0" baseline="0">
                <a:latin typeface="Arial Narrow"/>
                <a:cs typeface="Geom Graphic Bold"/>
              </a:defRPr>
            </a:lvl1pPr>
            <a:lvl2pPr marL="720000" indent="-162000">
              <a:lnSpc>
                <a:spcPct val="80000"/>
              </a:lnSpc>
              <a:spcBef>
                <a:spcPts val="500"/>
              </a:spcBef>
              <a:buFont typeface="Arial"/>
              <a:buChar char="•"/>
              <a:defRPr sz="1800">
                <a:latin typeface="Arial Narrow" panose="020B0606020202030204" pitchFamily="34" charset="0"/>
              </a:defRPr>
            </a:lvl2pPr>
            <a:lvl3pPr marL="1260000" indent="-162000">
              <a:lnSpc>
                <a:spcPct val="80000"/>
              </a:lnSpc>
              <a:buFont typeface="Arial"/>
              <a:buChar char="•"/>
              <a:defRPr sz="1800">
                <a:latin typeface="Arial Narrow" panose="020B0606020202030204" pitchFamily="34" charset="0"/>
              </a:defRPr>
            </a:lvl3pPr>
            <a:lvl4pPr marL="1800000" indent="0">
              <a:lnSpc>
                <a:spcPct val="80000"/>
              </a:lnSpc>
              <a:spcBef>
                <a:spcPts val="600"/>
              </a:spcBef>
              <a:buNone/>
              <a:defRPr sz="1600">
                <a:latin typeface="Arial Narrow" panose="020B0606020202030204" pitchFamily="34" charset="0"/>
              </a:defRPr>
            </a:lvl4pPr>
            <a:lvl5pPr marL="2340000" indent="0">
              <a:lnSpc>
                <a:spcPct val="80000"/>
              </a:lnSpc>
              <a:spcBef>
                <a:spcPts val="600"/>
              </a:spcBef>
              <a:buNone/>
              <a:defRPr sz="16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77582" y="583477"/>
            <a:ext cx="5718418" cy="555697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 eaLnBrk="1" hangingPunct="1">
              <a:defRPr sz="1000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B53BFC14-48E8-4B62-89C7-458E9BA30D9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7"/>
          </p:nvPr>
        </p:nvSpPr>
        <p:spPr>
          <a:xfrm>
            <a:off x="3863975" y="6562725"/>
            <a:ext cx="4238625" cy="263525"/>
          </a:xfrm>
        </p:spPr>
        <p:txBody>
          <a:bodyPr/>
          <a:lstStyle>
            <a:lvl1pPr>
              <a:defRPr sz="1000">
                <a:latin typeface="Arial Narrow" panose="020B0606020202030204" pitchFamily="34" charset="0"/>
              </a:defRPr>
            </a:lvl1pPr>
          </a:lstStyle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 err="1">
                <a:solidFill>
                  <a:prstClr val="black"/>
                </a:solidFill>
              </a:rPr>
              <a:t>svt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Logboek</a:t>
            </a:r>
            <a:r>
              <a:rPr lang="en-US" dirty="0">
                <a:solidFill>
                  <a:prstClr val="black"/>
                </a:solidFill>
              </a:rPr>
              <a:t> manager </a:t>
            </a:r>
            <a:r>
              <a:rPr lang="en-US" dirty="0" err="1">
                <a:solidFill>
                  <a:prstClr val="black"/>
                </a:solidFill>
              </a:rPr>
              <a:t>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Inhaltsplatzhalter 2"/>
          <p:cNvSpPr>
            <a:spLocks noGrp="1"/>
          </p:cNvSpPr>
          <p:nvPr>
            <p:ph idx="18"/>
          </p:nvPr>
        </p:nvSpPr>
        <p:spPr>
          <a:xfrm>
            <a:off x="6096000" y="586152"/>
            <a:ext cx="5632450" cy="1164778"/>
          </a:xfrm>
          <a:prstGeom prst="rect">
            <a:avLst/>
          </a:prstGeom>
        </p:spPr>
        <p:txBody>
          <a:bodyPr>
            <a:normAutofit/>
          </a:bodyPr>
          <a:lstStyle>
            <a:lvl1pPr marL="324000" indent="0">
              <a:lnSpc>
                <a:spcPct val="75000"/>
              </a:lnSpc>
              <a:buNone/>
              <a:defRPr sz="3400" b="0" i="0" baseline="0">
                <a:latin typeface="Arial Narrow"/>
                <a:cs typeface="Geom Graphic Bold"/>
              </a:defRPr>
            </a:lvl1pPr>
            <a:lvl2pPr marL="720000" indent="-162000">
              <a:lnSpc>
                <a:spcPct val="80000"/>
              </a:lnSpc>
              <a:spcBef>
                <a:spcPts val="500"/>
              </a:spcBef>
              <a:buFont typeface="Arial"/>
              <a:buChar char="•"/>
              <a:defRPr sz="1800">
                <a:latin typeface="Arial Narrow" panose="020B0606020202030204" pitchFamily="34" charset="0"/>
              </a:defRPr>
            </a:lvl2pPr>
            <a:lvl3pPr marL="1260000" indent="-162000">
              <a:lnSpc>
                <a:spcPct val="80000"/>
              </a:lnSpc>
              <a:buFont typeface="Arial"/>
              <a:buChar char="•"/>
              <a:defRPr sz="1800">
                <a:latin typeface="Arial Narrow" panose="020B0606020202030204" pitchFamily="34" charset="0"/>
              </a:defRPr>
            </a:lvl3pPr>
            <a:lvl4pPr marL="1800000" indent="0">
              <a:lnSpc>
                <a:spcPct val="80000"/>
              </a:lnSpc>
              <a:spcBef>
                <a:spcPts val="600"/>
              </a:spcBef>
              <a:buNone/>
              <a:defRPr sz="1600">
                <a:latin typeface="Arial Narrow" panose="020B0606020202030204" pitchFamily="34" charset="0"/>
              </a:defRPr>
            </a:lvl4pPr>
            <a:lvl5pPr marL="2340000" indent="0">
              <a:lnSpc>
                <a:spcPct val="80000"/>
              </a:lnSpc>
              <a:spcBef>
                <a:spcPts val="600"/>
              </a:spcBef>
              <a:buNone/>
              <a:defRPr sz="16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Mastertextformat </a:t>
            </a:r>
          </a:p>
          <a:p>
            <a:pPr lvl="0"/>
            <a:r>
              <a:rPr lang="de-DE" dirty="0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92214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p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9600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4"/>
          <a:stretch>
            <a:fillRect/>
          </a:stretch>
        </p:blipFill>
        <p:spPr bwMode="auto">
          <a:xfrm>
            <a:off x="11077575" y="247650"/>
            <a:ext cx="8350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888" y="631825"/>
            <a:ext cx="226060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Inhaltsplatzhalter 2"/>
          <p:cNvSpPr>
            <a:spLocks noGrp="1"/>
          </p:cNvSpPr>
          <p:nvPr>
            <p:ph idx="13"/>
          </p:nvPr>
        </p:nvSpPr>
        <p:spPr>
          <a:xfrm>
            <a:off x="4106863" y="3836995"/>
            <a:ext cx="7621587" cy="9601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1800" b="0" i="0" baseline="0">
                <a:latin typeface="Arial Narrow"/>
                <a:cs typeface="Geom Graphic Bold"/>
              </a:defRPr>
            </a:lvl1pPr>
            <a:lvl2pPr marL="720000" indent="-162000">
              <a:lnSpc>
                <a:spcPct val="80000"/>
              </a:lnSpc>
              <a:spcBef>
                <a:spcPts val="500"/>
              </a:spcBef>
              <a:buFont typeface="Arial"/>
              <a:buChar char="•"/>
              <a:defRPr sz="1800">
                <a:latin typeface="Arial Narrow" panose="020B0606020202030204" pitchFamily="34" charset="0"/>
              </a:defRPr>
            </a:lvl2pPr>
            <a:lvl3pPr marL="1260000" indent="-162000">
              <a:lnSpc>
                <a:spcPct val="80000"/>
              </a:lnSpc>
              <a:buFont typeface="Arial"/>
              <a:buChar char="•"/>
              <a:defRPr sz="1800">
                <a:latin typeface="Arial Narrow" panose="020B0606020202030204" pitchFamily="34" charset="0"/>
              </a:defRPr>
            </a:lvl3pPr>
            <a:lvl4pPr marL="1800000" indent="0">
              <a:lnSpc>
                <a:spcPct val="80000"/>
              </a:lnSpc>
              <a:spcBef>
                <a:spcPts val="600"/>
              </a:spcBef>
              <a:buNone/>
              <a:defRPr sz="1600">
                <a:latin typeface="Arial Narrow" panose="020B0606020202030204" pitchFamily="34" charset="0"/>
              </a:defRPr>
            </a:lvl4pPr>
            <a:lvl5pPr marL="2340000" indent="0">
              <a:lnSpc>
                <a:spcPct val="80000"/>
              </a:lnSpc>
              <a:spcBef>
                <a:spcPts val="600"/>
              </a:spcBef>
              <a:buNone/>
              <a:defRPr sz="16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0"/>
          </p:nvPr>
        </p:nvSpPr>
        <p:spPr>
          <a:xfrm>
            <a:off x="4106863" y="2408238"/>
            <a:ext cx="7621587" cy="1020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3400" b="0" i="0" baseline="0">
                <a:latin typeface="Arial Narrow"/>
                <a:cs typeface="Geom Graphic Bold"/>
              </a:defRPr>
            </a:lvl1pPr>
            <a:lvl2pPr marL="720000" indent="-162000">
              <a:lnSpc>
                <a:spcPct val="80000"/>
              </a:lnSpc>
              <a:spcBef>
                <a:spcPts val="500"/>
              </a:spcBef>
              <a:buFont typeface="Arial"/>
              <a:buChar char="•"/>
              <a:defRPr sz="1800">
                <a:latin typeface="Arial Narrow" panose="020B0606020202030204" pitchFamily="34" charset="0"/>
              </a:defRPr>
            </a:lvl2pPr>
            <a:lvl3pPr marL="1260000" indent="-162000">
              <a:lnSpc>
                <a:spcPct val="80000"/>
              </a:lnSpc>
              <a:buFont typeface="Arial"/>
              <a:buChar char="•"/>
              <a:defRPr sz="1800">
                <a:latin typeface="Arial Narrow" panose="020B0606020202030204" pitchFamily="34" charset="0"/>
              </a:defRPr>
            </a:lvl3pPr>
            <a:lvl4pPr marL="1800000" indent="0">
              <a:lnSpc>
                <a:spcPct val="80000"/>
              </a:lnSpc>
              <a:spcBef>
                <a:spcPts val="600"/>
              </a:spcBef>
              <a:buNone/>
              <a:defRPr sz="1600">
                <a:latin typeface="Arial Narrow" panose="020B0606020202030204" pitchFamily="34" charset="0"/>
              </a:defRPr>
            </a:lvl4pPr>
            <a:lvl5pPr marL="2340000" indent="0">
              <a:lnSpc>
                <a:spcPct val="80000"/>
              </a:lnSpc>
              <a:spcBef>
                <a:spcPts val="600"/>
              </a:spcBef>
              <a:buNone/>
              <a:defRPr sz="16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4"/>
          </p:nvPr>
        </p:nvSpPr>
        <p:spPr>
          <a:xfrm>
            <a:off x="4106863" y="6153150"/>
            <a:ext cx="7621587" cy="228600"/>
          </a:xfrm>
        </p:spPr>
        <p:txBody>
          <a:bodyPr/>
          <a:lstStyle>
            <a:lvl1pPr algn="l">
              <a:defRPr sz="1000">
                <a:latin typeface="Arial Narrow" panose="020B0606020202030204" pitchFamily="34" charset="0"/>
              </a:defRPr>
            </a:lvl1pPr>
          </a:lstStyle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 err="1">
                <a:solidFill>
                  <a:prstClr val="black"/>
                </a:solidFill>
              </a:rPr>
              <a:t>svt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Logboek</a:t>
            </a:r>
            <a:r>
              <a:rPr lang="en-US" dirty="0">
                <a:solidFill>
                  <a:prstClr val="black"/>
                </a:solidFill>
              </a:rPr>
              <a:t> manager </a:t>
            </a:r>
            <a:r>
              <a:rPr lang="en-US" dirty="0" err="1">
                <a:solidFill>
                  <a:prstClr val="black"/>
                </a:solidFill>
              </a:rPr>
              <a:t>Brandwering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1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4"/>
          <a:stretch>
            <a:fillRect/>
          </a:stretch>
        </p:blipFill>
        <p:spPr bwMode="auto">
          <a:xfrm>
            <a:off x="10896600" y="279400"/>
            <a:ext cx="1016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49600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3" descr="svt_Claim_Protect your values_20pt_1c.ai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00" y="830263"/>
            <a:ext cx="865188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Inhaltsplatzhalter 2"/>
          <p:cNvSpPr>
            <a:spLocks noGrp="1"/>
          </p:cNvSpPr>
          <p:nvPr>
            <p:ph idx="10"/>
          </p:nvPr>
        </p:nvSpPr>
        <p:spPr>
          <a:xfrm>
            <a:off x="4106862" y="2408238"/>
            <a:ext cx="7621587" cy="52810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None/>
              <a:defRPr sz="3400" b="0" i="0" baseline="0">
                <a:latin typeface="Arial Narrow"/>
                <a:cs typeface="Geom Graphic Bold"/>
              </a:defRPr>
            </a:lvl1pPr>
            <a:lvl2pPr marL="720000" indent="-162000">
              <a:lnSpc>
                <a:spcPct val="80000"/>
              </a:lnSpc>
              <a:spcBef>
                <a:spcPts val="500"/>
              </a:spcBef>
              <a:buFont typeface="Arial"/>
              <a:buChar char="•"/>
              <a:defRPr sz="1800">
                <a:latin typeface="Arial Narrow" panose="020B0606020202030204" pitchFamily="34" charset="0"/>
              </a:defRPr>
            </a:lvl2pPr>
            <a:lvl3pPr marL="1260000" indent="-162000">
              <a:lnSpc>
                <a:spcPct val="80000"/>
              </a:lnSpc>
              <a:buFont typeface="Arial"/>
              <a:buChar char="•"/>
              <a:defRPr sz="1800">
                <a:latin typeface="Arial Narrow" panose="020B0606020202030204" pitchFamily="34" charset="0"/>
              </a:defRPr>
            </a:lvl3pPr>
            <a:lvl4pPr marL="1800000" indent="0">
              <a:lnSpc>
                <a:spcPct val="80000"/>
              </a:lnSpc>
              <a:spcBef>
                <a:spcPts val="600"/>
              </a:spcBef>
              <a:buNone/>
              <a:defRPr sz="1600">
                <a:latin typeface="Arial Narrow" panose="020B0606020202030204" pitchFamily="34" charset="0"/>
              </a:defRPr>
            </a:lvl4pPr>
            <a:lvl5pPr marL="2340000" indent="0">
              <a:lnSpc>
                <a:spcPct val="80000"/>
              </a:lnSpc>
              <a:spcBef>
                <a:spcPts val="600"/>
              </a:spcBef>
              <a:buNone/>
              <a:defRPr sz="1600">
                <a:latin typeface="Arial Narrow" panose="020B060602020203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2"/>
          </p:nvPr>
        </p:nvSpPr>
        <p:spPr>
          <a:xfrm>
            <a:off x="4106862" y="3284984"/>
            <a:ext cx="7621587" cy="2861816"/>
          </a:xfrm>
          <a:prstGeom prst="rect">
            <a:avLst/>
          </a:prstGeom>
        </p:spPr>
        <p:txBody>
          <a:bodyPr vert="horz"/>
          <a:lstStyle>
            <a:lvl1pPr marL="468000" indent="-270000">
              <a:lnSpc>
                <a:spcPct val="75000"/>
              </a:lnSpc>
              <a:buFont typeface="+mj-lt"/>
              <a:buAutoNum type="arabicPeriod"/>
              <a:defRPr sz="1800" baseline="0">
                <a:latin typeface="Arial Narrow"/>
              </a:defRPr>
            </a:lvl1pPr>
            <a:lvl2pPr marL="685800" indent="-228600">
              <a:buFont typeface="+mj-lt"/>
              <a:buAutoNum type="arabicPeriod"/>
              <a:defRPr sz="2000" baseline="0">
                <a:latin typeface="Arial Narrow"/>
              </a:defRPr>
            </a:lvl2pPr>
            <a:lvl3pPr marL="1143000" indent="-228600">
              <a:buFont typeface="+mj-lt"/>
              <a:buAutoNum type="arabicPeriod"/>
              <a:defRPr sz="2000" baseline="0">
                <a:latin typeface="Arial Narrow"/>
              </a:defRPr>
            </a:lvl3pPr>
            <a:lvl4pPr marL="1600200" indent="-228600">
              <a:buFont typeface="+mj-lt"/>
              <a:buAutoNum type="arabicPeriod"/>
              <a:defRPr sz="2000" baseline="0">
                <a:latin typeface="Arial Narrow"/>
              </a:defRPr>
            </a:lvl4pPr>
            <a:lvl5pPr marL="2057400" indent="-228600">
              <a:buFont typeface="+mj-lt"/>
              <a:buAutoNum type="arabicPeriod"/>
              <a:defRPr sz="2000" baseline="0">
                <a:latin typeface="Arial Narrow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4721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0"/>
          <a:stretch>
            <a:fillRect/>
          </a:stretch>
        </p:blipFill>
        <p:spPr bwMode="auto">
          <a:xfrm>
            <a:off x="3781425" y="6491288"/>
            <a:ext cx="5943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4"/>
          <a:stretch>
            <a:fillRect/>
          </a:stretch>
        </p:blipFill>
        <p:spPr bwMode="auto">
          <a:xfrm>
            <a:off x="10896600" y="279400"/>
            <a:ext cx="1016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3" descr="svt_Claim_Protect your values_20pt_1c.ai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00" y="830263"/>
            <a:ext cx="865188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 err="1">
                <a:solidFill>
                  <a:prstClr val="black"/>
                </a:solidFill>
              </a:rPr>
              <a:t>svt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Logboek</a:t>
            </a:r>
            <a:r>
              <a:rPr lang="en-US" dirty="0">
                <a:solidFill>
                  <a:prstClr val="black"/>
                </a:solidFill>
              </a:rPr>
              <a:t> manager </a:t>
            </a:r>
            <a:r>
              <a:rPr lang="en-US" dirty="0" err="1">
                <a:solidFill>
                  <a:prstClr val="black"/>
                </a:solidFill>
              </a:rPr>
              <a:t>Brandwering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B24383C0-1F0B-49F8-965E-7EDFBBD40A6B}" type="slidenum">
              <a:rPr>
                <a:solidFill>
                  <a:prstClr val="black"/>
                </a:solidFill>
              </a:rPr>
              <a:pPr eaLnBrk="1" hangingPunct="1"/>
              <a:t>‹nr.›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8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0"/>
          <a:stretch>
            <a:fillRect/>
          </a:stretch>
        </p:blipFill>
        <p:spPr bwMode="auto">
          <a:xfrm>
            <a:off x="3781425" y="6491288"/>
            <a:ext cx="59436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4"/>
          <a:stretch>
            <a:fillRect/>
          </a:stretch>
        </p:blipFill>
        <p:spPr bwMode="auto">
          <a:xfrm>
            <a:off x="10896600" y="279400"/>
            <a:ext cx="1016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 3" descr="svt_Claim_Protect your values_20pt_1c.ai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00" y="830263"/>
            <a:ext cx="865188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idx="1"/>
          </p:nvPr>
        </p:nvSpPr>
        <p:spPr>
          <a:xfrm>
            <a:off x="469329" y="1157787"/>
            <a:ext cx="11253341" cy="490212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>
                <a:latin typeface="Arial Narrow" panose="020B0606020202030204" pitchFamily="34" charset="0"/>
              </a:defRPr>
            </a:lvl1pPr>
            <a:lvl2pPr>
              <a:defRPr>
                <a:latin typeface="Arial Narrow" panose="020B0606020202030204" pitchFamily="34" charset="0"/>
              </a:defRPr>
            </a:lvl2pPr>
            <a:lvl3pPr>
              <a:defRPr>
                <a:latin typeface="Arial Narrow" panose="020B0606020202030204" pitchFamily="34" charset="0"/>
              </a:defRPr>
            </a:lvl3pPr>
            <a:lvl4pPr>
              <a:defRPr>
                <a:latin typeface="Arial Narrow" panose="020B060602020203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marL="0" lvl="0" indent="-198000">
              <a:lnSpc>
                <a:spcPts val="2400"/>
              </a:lnSpc>
              <a:spcBef>
                <a:spcPts val="20"/>
              </a:spcBef>
              <a:spcAft>
                <a:spcPts val="20"/>
              </a:spcAft>
              <a:buNone/>
            </a:pPr>
            <a:r>
              <a:rPr lang="de-DE" dirty="0"/>
              <a:t>Textmasterformat bearbeiten</a:t>
            </a:r>
          </a:p>
          <a:p>
            <a:pPr marL="720000" lvl="1" indent="-198000">
              <a:lnSpc>
                <a:spcPts val="2400"/>
              </a:lnSpc>
              <a:spcBef>
                <a:spcPts val="20"/>
              </a:spcBef>
              <a:spcAft>
                <a:spcPts val="20"/>
              </a:spcAft>
              <a:buFont typeface="Arial"/>
            </a:pPr>
            <a:r>
              <a:rPr lang="de-DE" dirty="0"/>
              <a:t>Zweite Ebene</a:t>
            </a:r>
          </a:p>
          <a:p>
            <a:pPr marL="1260000" lvl="2" indent="-198000">
              <a:lnSpc>
                <a:spcPts val="2400"/>
              </a:lnSpc>
              <a:spcBef>
                <a:spcPts val="20"/>
              </a:spcBef>
              <a:spcAft>
                <a:spcPts val="20"/>
              </a:spcAft>
              <a:buFont typeface="Arial"/>
            </a:pPr>
            <a:r>
              <a:rPr lang="de-DE" dirty="0"/>
              <a:t>Dritte Ebene</a:t>
            </a:r>
          </a:p>
          <a:p>
            <a:pPr marL="1800000" lvl="3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de-DE" dirty="0"/>
              <a:t>Vierte Ebene</a:t>
            </a:r>
          </a:p>
          <a:p>
            <a:pPr marL="2340000" lvl="4" indent="0">
              <a:lnSpc>
                <a:spcPct val="80000"/>
              </a:lnSpc>
              <a:spcBef>
                <a:spcPts val="600"/>
              </a:spcBef>
              <a:buNone/>
            </a:pPr>
            <a:r>
              <a:rPr lang="de-DE" dirty="0"/>
              <a:t>Fünfte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 err="1">
                <a:solidFill>
                  <a:prstClr val="black"/>
                </a:solidFill>
              </a:rPr>
              <a:t>svt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Logboek</a:t>
            </a:r>
            <a:r>
              <a:rPr lang="en-US" dirty="0">
                <a:solidFill>
                  <a:prstClr val="black"/>
                </a:solidFill>
              </a:rPr>
              <a:t> manager </a:t>
            </a:r>
            <a:r>
              <a:rPr lang="en-US" dirty="0" err="1">
                <a:solidFill>
                  <a:prstClr val="black"/>
                </a:solidFill>
              </a:rPr>
              <a:t>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B24383C0-1F0B-49F8-965E-7EDFBBD40A6B}" type="slidenum">
              <a:rPr>
                <a:solidFill>
                  <a:prstClr val="black"/>
                </a:solidFill>
              </a:rPr>
              <a:pPr eaLnBrk="1" hangingPunct="1"/>
              <a:t>‹nr.›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391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9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ags" Target="../tags/tag1.xml"/><Relationship Id="rId11" Type="http://schemas.openxmlformats.org/officeDocument/2006/relationships/image" Target="../media/image6.emf"/><Relationship Id="rId5" Type="http://schemas.openxmlformats.org/officeDocument/2006/relationships/vmlDrawing" Target="../drawings/vmlDrawing1.vml"/><Relationship Id="rId10" Type="http://schemas.openxmlformats.org/officeDocument/2006/relationships/image" Target="../media/image2.emf"/><Relationship Id="rId4" Type="http://schemas.openxmlformats.org/officeDocument/2006/relationships/theme" Target="../theme/theme2.xml"/><Relationship Id="rId9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16725" y="6570663"/>
            <a:ext cx="2743200" cy="2397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fld id="{1BAF244C-4E06-4CA1-8C98-3E00B45602C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1027" name="Titelplatzhalter 8"/>
          <p:cNvSpPr>
            <a:spLocks noGrp="1"/>
          </p:cNvSpPr>
          <p:nvPr>
            <p:ph type="title"/>
          </p:nvPr>
        </p:nvSpPr>
        <p:spPr bwMode="auto">
          <a:xfrm>
            <a:off x="1343025" y="812800"/>
            <a:ext cx="76327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3863975" y="6562725"/>
            <a:ext cx="4238625" cy="250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svt</a:t>
            </a:r>
            <a:r>
              <a:rPr lang="en-US" dirty="0"/>
              <a:t> </a:t>
            </a:r>
            <a:r>
              <a:rPr lang="en-US" dirty="0" err="1"/>
              <a:t>Logboek</a:t>
            </a:r>
            <a:r>
              <a:rPr lang="en-US" dirty="0"/>
              <a:t> manager </a:t>
            </a:r>
            <a:r>
              <a:rPr lang="en-US" dirty="0" err="1"/>
              <a:t>Brandwering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 Narrow" panose="020B0606020202030204" pitchFamily="34" charset="0"/>
          <a:ea typeface="Arial Narrow" panose="020B0606020202030204" pitchFamily="34" charset="0"/>
          <a:cs typeface="Arial Narrow" panose="020B0606020202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ヒラギノ角ゴ Pro W3" charset="0"/>
          <a:cs typeface="ヒラギノ角ゴ Pro W3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ヒラギノ角ゴ Pro W3" charset="0"/>
          <a:cs typeface="ヒラギノ角ゴ Pro W3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ヒラギノ角ゴ Pro W3" charset="0"/>
          <a:cs typeface="ヒラギノ角ゴ Pro W3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ヒラギノ角ゴ Pro W3" charset="0"/>
          <a:cs typeface="ヒラギノ角ゴ Pro W3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ヒラギノ角ゴ Pro W3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" name="think-cell Folie" r:id="rId8" imgW="338" imgH="338" progId="TCLayout.ActiveDocument.1">
                  <p:embed/>
                </p:oleObj>
              </mc:Choice>
              <mc:Fallback>
                <p:oleObj name="think-cell Folie" r:id="rId8" imgW="338" imgH="338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de-DE" sz="2800" dirty="0">
              <a:solidFill>
                <a:prstClr val="white"/>
              </a:solidFill>
              <a:sym typeface="Arial Narrow" panose="020B0606020202030204" pitchFamily="34" charset="0"/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935760" y="6569762"/>
            <a:ext cx="4443410" cy="216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lang="de-DE" sz="1000" b="0" i="0" spc="10" dirty="0">
                <a:latin typeface="Arial Narrow"/>
                <a:ea typeface="ヒラギノ角ゴ Pro W3" charset="0"/>
                <a:cs typeface="Geom Graphic Bold"/>
              </a:defRPr>
            </a:lvl1pPr>
          </a:lstStyle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 err="1">
                <a:solidFill>
                  <a:prstClr val="black"/>
                </a:solidFill>
              </a:rPr>
              <a:t>svt</a:t>
            </a: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dirty="0" err="1">
                <a:solidFill>
                  <a:prstClr val="black"/>
                </a:solidFill>
              </a:rPr>
              <a:t>Logboek</a:t>
            </a:r>
            <a:r>
              <a:rPr lang="en-US" dirty="0">
                <a:solidFill>
                  <a:prstClr val="black"/>
                </a:solidFill>
              </a:rPr>
              <a:t> manager </a:t>
            </a:r>
            <a:r>
              <a:rPr lang="en-US" dirty="0" err="1">
                <a:solidFill>
                  <a:prstClr val="black"/>
                </a:solidFill>
              </a:rPr>
              <a:t>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Titelplatzhalter 3"/>
          <p:cNvSpPr>
            <a:spLocks noGrp="1"/>
          </p:cNvSpPr>
          <p:nvPr>
            <p:ph type="title"/>
          </p:nvPr>
        </p:nvSpPr>
        <p:spPr>
          <a:xfrm>
            <a:off x="469330" y="499988"/>
            <a:ext cx="9489058" cy="52810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marL="0" lvl="0" indent="0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de-DE" dirty="0"/>
              <a:t>Titelmasterformat durch Klicken bearbeiten</a:t>
            </a:r>
          </a:p>
        </p:txBody>
      </p:sp>
      <p:pic>
        <p:nvPicPr>
          <p:cNvPr id="7" name="Bild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4"/>
          <a:stretch>
            <a:fillRect/>
          </a:stretch>
        </p:blipFill>
        <p:spPr bwMode="auto">
          <a:xfrm>
            <a:off x="10896600" y="279400"/>
            <a:ext cx="10160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d 3" descr="svt_Claim_Protect your values_20pt_1c.ai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900" y="830263"/>
            <a:ext cx="865188" cy="7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8544271" y="6569762"/>
            <a:ext cx="1015653" cy="2160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lang="de-DE" sz="1000" smtClean="0">
                <a:latin typeface="Arial Narrow" panose="020B0606020202030204" pitchFamily="34" charset="0"/>
              </a:defRPr>
            </a:lvl1pPr>
          </a:lstStyle>
          <a:p>
            <a:pPr eaLnBrk="1" hangingPunct="1"/>
            <a:fld id="{B24383C0-1F0B-49F8-965E-7EDFBBD40A6B}" type="slidenum">
              <a:rPr>
                <a:solidFill>
                  <a:prstClr val="black"/>
                </a:solidFill>
                <a:ea typeface="ヒラギノ角ゴ Pro W3" pitchFamily="120" charset="-128"/>
              </a:rPr>
              <a:pPr eaLnBrk="1" hangingPunct="1"/>
              <a:t>‹nr.›</a:t>
            </a:fld>
            <a:endParaRPr dirty="0">
              <a:solidFill>
                <a:prstClr val="black"/>
              </a:solidFill>
              <a:ea typeface="ヒラギノ角ゴ Pro W3" pitchFamily="12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53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de-DE" sz="2800" kern="1200" dirty="0" smtClean="0">
          <a:solidFill>
            <a:schemeClr val="tx1"/>
          </a:solidFill>
          <a:latin typeface="Arial Narrow"/>
          <a:ea typeface="ヒラギノ角ゴ Pro W3" charset="0"/>
          <a:cs typeface="Geom Graphic Bold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ヒラギノ角ゴ Pro W3" charset="0"/>
          <a:cs typeface="ヒラギノ角ゴ Pro W3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ヒラギノ角ゴ Pro W3" charset="0"/>
          <a:cs typeface="ヒラギノ角ゴ Pro W3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ヒラギノ角ゴ Pro W3" charset="0"/>
          <a:cs typeface="ヒラギノ角ゴ Pro W3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ヒラギノ角ゴ Pro W3" charset="0"/>
          <a:cs typeface="ヒラギノ角ゴ Pro W3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ヒラギノ角ゴ Pro W3" charset="0"/>
          <a:cs typeface="ヒラギノ角ゴ Pro W3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ヒラギノ角ゴ Pro W3" charset="0"/>
          <a:cs typeface="ヒラギノ角ゴ Pro W3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ヒラギノ角ゴ Pro W3" charset="0"/>
          <a:cs typeface="ヒラギノ角ゴ Pro W3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ヒラギノ角ゴ Pro W3" charset="0"/>
          <a:cs typeface="ヒラギノ角ゴ Pro W3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lang="de-DE" sz="1800" b="0" i="0" kern="1200" spc="10" dirty="0" smtClean="0">
          <a:solidFill>
            <a:schemeClr val="tx1"/>
          </a:solidFill>
          <a:latin typeface="Arial Narrow"/>
          <a:ea typeface="ヒラギノ角ゴ Pro W3" charset="0"/>
          <a:cs typeface="Geom Graphic Regular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de-DE" sz="1800" b="0" i="0" kern="1200" spc="10" dirty="0" smtClean="0">
          <a:solidFill>
            <a:schemeClr val="tx1"/>
          </a:solidFill>
          <a:latin typeface="Arial Narrow"/>
          <a:ea typeface="ヒラギノ角ゴ Pro W3" charset="0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de-DE" sz="1800" b="0" i="0" kern="1200" spc="10" dirty="0" smtClean="0">
          <a:solidFill>
            <a:schemeClr val="tx1"/>
          </a:solidFill>
          <a:latin typeface="Arial Narrow"/>
          <a:ea typeface="ヒラギノ角ゴ Pro W3" charset="0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de-DE" sz="1600" kern="1200" dirty="0" smtClean="0">
          <a:solidFill>
            <a:schemeClr val="tx1"/>
          </a:solidFill>
          <a:latin typeface="Arial Narrow" panose="020B0606020202030204" pitchFamily="34" charset="0"/>
          <a:ea typeface="ヒラギノ角ゴ Pro W3" charset="0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lang="de-DE" sz="1600" kern="1200" dirty="0" smtClean="0">
          <a:solidFill>
            <a:schemeClr val="tx1"/>
          </a:solidFill>
          <a:latin typeface="Arial Narrow" panose="020B0606020202030204" pitchFamily="34" charset="0"/>
          <a:ea typeface="ヒラギノ角ゴ Pro W3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svt-products.nl" TargetMode="Externa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77ECA875-205A-1443-AAFA-E46F5782B90A}"/>
              </a:ext>
            </a:extLst>
          </p:cNvPr>
          <p:cNvSpPr txBox="1">
            <a:spLocks/>
          </p:cNvSpPr>
          <p:nvPr/>
        </p:nvSpPr>
        <p:spPr>
          <a:xfrm>
            <a:off x="4106862" y="2948921"/>
            <a:ext cx="7621587" cy="960157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 dirty="0" smtClean="0">
                <a:solidFill>
                  <a:schemeClr val="tx1"/>
                </a:solidFill>
                <a:latin typeface="Arial Narrow"/>
                <a:ea typeface="ヒラギノ角ゴ Pro W3" charset="0"/>
                <a:cs typeface="Geom Graphic Regular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 dirty="0" smtClean="0">
                <a:solidFill>
                  <a:schemeClr val="tx1"/>
                </a:solidFill>
                <a:latin typeface="Arial Narrow"/>
                <a:ea typeface="ヒラギノ角ゴ Pro W3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 dirty="0" smtClean="0">
                <a:solidFill>
                  <a:schemeClr val="tx1"/>
                </a:solidFill>
                <a:latin typeface="Arial Narrow"/>
                <a:ea typeface="ヒラギノ角ゴ Pro W3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/>
              <a:t>Efficiënt documenteren en rapporteren van uw projecten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402ED506-EE12-FE4F-984E-87A55E1796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06863" y="2408238"/>
            <a:ext cx="7621587" cy="660722"/>
          </a:xfrm>
        </p:spPr>
        <p:txBody>
          <a:bodyPr>
            <a:normAutofit/>
          </a:bodyPr>
          <a:lstStyle/>
          <a:p>
            <a:r>
              <a:rPr lang="nl-NL" sz="3600" dirty="0" err="1"/>
              <a:t>svt</a:t>
            </a:r>
            <a:r>
              <a:rPr lang="nl-NL" sz="3600" dirty="0"/>
              <a:t> Logboek manager Brandwering</a:t>
            </a:r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BEBFAAA7-7629-F442-BE9D-C757E8B7117D}"/>
              </a:ext>
            </a:extLst>
          </p:cNvPr>
          <p:cNvGrpSpPr/>
          <p:nvPr/>
        </p:nvGrpSpPr>
        <p:grpSpPr>
          <a:xfrm>
            <a:off x="3215680" y="4221088"/>
            <a:ext cx="7812576" cy="1535740"/>
            <a:chOff x="2279576" y="3641060"/>
            <a:chExt cx="7812576" cy="1535740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2190CDD6-106A-824D-AAA6-21EBD4391D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" b="50957"/>
            <a:stretch/>
          </p:blipFill>
          <p:spPr>
            <a:xfrm>
              <a:off x="2279576" y="3641060"/>
              <a:ext cx="5269765" cy="1512000"/>
            </a:xfrm>
            <a:prstGeom prst="rect">
              <a:avLst/>
            </a:prstGeom>
          </p:spPr>
        </p:pic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33F33113-1961-6040-912E-D2E16F85C4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68" t="49949" r="25769" b="1003"/>
            <a:stretch/>
          </p:blipFill>
          <p:spPr>
            <a:xfrm>
              <a:off x="7464152" y="3664800"/>
              <a:ext cx="2628000" cy="15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770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8B93E0-A1DF-CE4E-BE0B-919480492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prstClr val="black"/>
                </a:solidFill>
              </a:rPr>
              <a:t>svt Logboek manager 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A34B3A-A8DB-A444-8AE2-339629392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B24383C0-1F0B-49F8-965E-7EDFBBD40A6B}" type="slidenum">
              <a:rPr lang="nl-NL" smtClean="0">
                <a:solidFill>
                  <a:prstClr val="black"/>
                </a:solidFill>
              </a:rPr>
              <a:pPr eaLnBrk="1" hangingPunct="1"/>
              <a:t>10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E362787-015C-DD42-B120-9F8FF94E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30" y="499988"/>
            <a:ext cx="9489058" cy="528109"/>
          </a:xfrm>
        </p:spPr>
        <p:txBody>
          <a:bodyPr>
            <a:noAutofit/>
          </a:bodyPr>
          <a:lstStyle/>
          <a:p>
            <a:r>
              <a:rPr lang="nl-NL" sz="3600" dirty="0" err="1"/>
              <a:t>svt</a:t>
            </a:r>
            <a:r>
              <a:rPr lang="nl-NL" sz="3600" dirty="0"/>
              <a:t> Logboek manager Brandwering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D5603C7-3DBA-1540-83BD-64C1698B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29" y="1157787"/>
            <a:ext cx="11253341" cy="49021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Stap 3</a:t>
            </a:r>
          </a:p>
          <a:p>
            <a:pPr marL="0" indent="0">
              <a:buNone/>
            </a:pPr>
            <a:r>
              <a:rPr lang="nl-NL" b="1" dirty="0"/>
              <a:t>Aanmaken nieuw project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chemeClr val="accent6"/>
                </a:solidFill>
              </a:rPr>
              <a:t>Na opslaan van project:</a:t>
            </a:r>
          </a:p>
          <a:p>
            <a:r>
              <a:rPr lang="nl-NL" dirty="0"/>
              <a:t>Aantal doorvoeringen </a:t>
            </a:r>
            <a:br>
              <a:rPr lang="nl-NL" dirty="0"/>
            </a:br>
            <a:r>
              <a:rPr lang="nl-NL" dirty="0"/>
              <a:t>in dit project</a:t>
            </a:r>
          </a:p>
          <a:p>
            <a:r>
              <a:rPr lang="nl-NL" dirty="0"/>
              <a:t>(Bouw) tekening opgevoerd </a:t>
            </a:r>
            <a:br>
              <a:rPr lang="nl-NL" dirty="0"/>
            </a:br>
            <a:r>
              <a:rPr lang="nl-NL" dirty="0"/>
              <a:t>bij het project</a:t>
            </a:r>
          </a:p>
          <a:p>
            <a:r>
              <a:rPr lang="nl-NL" dirty="0"/>
              <a:t>Invoerdatum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7C6565F-4477-5840-AD5E-89599FA0C9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29" y="2521214"/>
            <a:ext cx="7010400" cy="243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08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8B93E0-A1DF-CE4E-BE0B-919480492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prstClr val="black"/>
                </a:solidFill>
              </a:rPr>
              <a:t>svt Logboek manager 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A34B3A-A8DB-A444-8AE2-339629392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B24383C0-1F0B-49F8-965E-7EDFBBD40A6B}" type="slidenum">
              <a:rPr lang="nl-NL" smtClean="0">
                <a:solidFill>
                  <a:prstClr val="black"/>
                </a:solidFill>
              </a:rPr>
              <a:pPr eaLnBrk="1" hangingPunct="1"/>
              <a:t>11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E362787-015C-DD42-B120-9F8FF94E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30" y="499988"/>
            <a:ext cx="9489058" cy="528109"/>
          </a:xfrm>
        </p:spPr>
        <p:txBody>
          <a:bodyPr>
            <a:noAutofit/>
          </a:bodyPr>
          <a:lstStyle/>
          <a:p>
            <a:r>
              <a:rPr lang="nl-NL" sz="3600" dirty="0" err="1"/>
              <a:t>svt</a:t>
            </a:r>
            <a:r>
              <a:rPr lang="nl-NL" sz="3600" dirty="0"/>
              <a:t> Logboek manager Brandwering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D5603C7-3DBA-1540-83BD-64C1698B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29" y="1157787"/>
            <a:ext cx="11253341" cy="49021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Stap 3</a:t>
            </a:r>
          </a:p>
          <a:p>
            <a:pPr marL="0" indent="0">
              <a:buNone/>
            </a:pPr>
            <a:r>
              <a:rPr lang="nl-NL" b="1" dirty="0"/>
              <a:t>Aanmaken nieuw project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chemeClr val="accent6"/>
                </a:solidFill>
              </a:rPr>
              <a:t>Opties voor het project:</a:t>
            </a:r>
          </a:p>
          <a:p>
            <a:r>
              <a:rPr lang="nl-NL" dirty="0"/>
              <a:t>Bewerken (bijwerken project)</a:t>
            </a:r>
          </a:p>
          <a:p>
            <a:r>
              <a:rPr lang="nl-NL" dirty="0"/>
              <a:t>Download (opslaan project als</a:t>
            </a:r>
            <a:br>
              <a:rPr lang="nl-NL" dirty="0"/>
            </a:br>
            <a:r>
              <a:rPr lang="nl-NL" dirty="0"/>
              <a:t>PDF of Word, of ZIP pakket met </a:t>
            </a:r>
            <a:br>
              <a:rPr lang="nl-NL" dirty="0"/>
            </a:br>
            <a:r>
              <a:rPr lang="nl-NL" dirty="0"/>
              <a:t>pdf en Excellijst doorvoeringen)</a:t>
            </a:r>
          </a:p>
          <a:p>
            <a:r>
              <a:rPr lang="nl-NL" dirty="0"/>
              <a:t>Archiveren (afgerond project</a:t>
            </a:r>
            <a:br>
              <a:rPr lang="nl-NL" dirty="0"/>
            </a:br>
            <a:r>
              <a:rPr lang="nl-NL" dirty="0"/>
              <a:t>altijd archiveren)</a:t>
            </a:r>
          </a:p>
          <a:p>
            <a:r>
              <a:rPr lang="nl-NL" dirty="0"/>
              <a:t>Verwijderen</a:t>
            </a:r>
          </a:p>
          <a:p>
            <a:r>
              <a:rPr lang="nl-NL" dirty="0"/>
              <a:t>Bewerk doorvoeren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DF9C160-7554-B541-9346-7D89717AC5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66" y="2561963"/>
            <a:ext cx="7041963" cy="187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6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8B93E0-A1DF-CE4E-BE0B-919480492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prstClr val="black"/>
                </a:solidFill>
              </a:rPr>
              <a:t>svt Logboek manager 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A34B3A-A8DB-A444-8AE2-339629392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B24383C0-1F0B-49F8-965E-7EDFBBD40A6B}" type="slidenum">
              <a:rPr lang="nl-NL" smtClean="0">
                <a:solidFill>
                  <a:prstClr val="black"/>
                </a:solidFill>
              </a:rPr>
              <a:pPr eaLnBrk="1" hangingPunct="1"/>
              <a:t>12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E362787-015C-DD42-B120-9F8FF94E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30" y="499988"/>
            <a:ext cx="9489058" cy="528109"/>
          </a:xfrm>
        </p:spPr>
        <p:txBody>
          <a:bodyPr>
            <a:noAutofit/>
          </a:bodyPr>
          <a:lstStyle/>
          <a:p>
            <a:r>
              <a:rPr lang="nl-NL" sz="3600" dirty="0" err="1"/>
              <a:t>svt</a:t>
            </a:r>
            <a:r>
              <a:rPr lang="nl-NL" sz="3600" dirty="0"/>
              <a:t> Logboek manager Brandwering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D5603C7-3DBA-1540-83BD-64C1698B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29" y="1157787"/>
            <a:ext cx="11253341" cy="49021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Stap 4</a:t>
            </a:r>
          </a:p>
          <a:p>
            <a:pPr marL="0" indent="0">
              <a:buNone/>
            </a:pPr>
            <a:r>
              <a:rPr lang="nl-NL" b="1" dirty="0"/>
              <a:t>Aanmaken App gebruiker(s)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Klik op de link </a:t>
            </a:r>
            <a:br>
              <a:rPr lang="nl-NL" dirty="0"/>
            </a:br>
            <a:r>
              <a:rPr lang="nl-NL" dirty="0"/>
              <a:t>‘App gebruikers’ (bovenaan)</a:t>
            </a:r>
          </a:p>
          <a:p>
            <a:r>
              <a:rPr lang="nl-NL" dirty="0"/>
              <a:t>Klik op het + teken </a:t>
            </a:r>
            <a:br>
              <a:rPr lang="nl-NL" dirty="0"/>
            </a:br>
            <a:r>
              <a:rPr lang="nl-NL" dirty="0"/>
              <a:t>‘Nieuwe App gebruiker </a:t>
            </a:r>
            <a:br>
              <a:rPr lang="nl-NL" dirty="0"/>
            </a:br>
            <a:r>
              <a:rPr lang="nl-NL" dirty="0"/>
              <a:t>toevoegen’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0" name="Pijl: rechts 16">
            <a:extLst>
              <a:ext uri="{FF2B5EF4-FFF2-40B4-BE49-F238E27FC236}">
                <a16:creationId xmlns:a16="http://schemas.microsoft.com/office/drawing/2014/main" id="{FD51C23D-E245-5140-B5F6-9B535C466C42}"/>
              </a:ext>
            </a:extLst>
          </p:cNvPr>
          <p:cNvSpPr/>
          <p:nvPr/>
        </p:nvSpPr>
        <p:spPr>
          <a:xfrm rot="1216364">
            <a:off x="3308807" y="3644147"/>
            <a:ext cx="952782" cy="70788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598E1344-0838-3E4A-A118-96277ED4C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3354280"/>
            <a:ext cx="7010400" cy="1702036"/>
          </a:xfrm>
          <a:prstGeom prst="rect">
            <a:avLst/>
          </a:prstGeom>
        </p:spPr>
      </p:pic>
      <p:sp>
        <p:nvSpPr>
          <p:cNvPr id="9" name="Pijl: rechts 12">
            <a:extLst>
              <a:ext uri="{FF2B5EF4-FFF2-40B4-BE49-F238E27FC236}">
                <a16:creationId xmlns:a16="http://schemas.microsoft.com/office/drawing/2014/main" id="{D5EC4694-6886-334A-814C-6115F6C08C75}"/>
              </a:ext>
            </a:extLst>
          </p:cNvPr>
          <p:cNvSpPr/>
          <p:nvPr/>
        </p:nvSpPr>
        <p:spPr>
          <a:xfrm rot="3965634">
            <a:off x="5619609" y="2482437"/>
            <a:ext cx="952782" cy="70788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291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0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8B93E0-A1DF-CE4E-BE0B-919480492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prstClr val="black"/>
                </a:solidFill>
              </a:rPr>
              <a:t>svt Logboek manager 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A34B3A-A8DB-A444-8AE2-339629392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B24383C0-1F0B-49F8-965E-7EDFBBD40A6B}" type="slidenum">
              <a:rPr lang="nl-NL" smtClean="0">
                <a:solidFill>
                  <a:prstClr val="black"/>
                </a:solidFill>
              </a:rPr>
              <a:pPr eaLnBrk="1" hangingPunct="1"/>
              <a:t>13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E362787-015C-DD42-B120-9F8FF94E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30" y="499988"/>
            <a:ext cx="9489058" cy="528109"/>
          </a:xfrm>
        </p:spPr>
        <p:txBody>
          <a:bodyPr>
            <a:noAutofit/>
          </a:bodyPr>
          <a:lstStyle/>
          <a:p>
            <a:r>
              <a:rPr lang="nl-NL" sz="3600" dirty="0" err="1"/>
              <a:t>svt</a:t>
            </a:r>
            <a:r>
              <a:rPr lang="nl-NL" sz="3600" dirty="0"/>
              <a:t> Logboek manager Brandwering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D5603C7-3DBA-1540-83BD-64C1698B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29" y="1157787"/>
            <a:ext cx="11253341" cy="49021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Stap 4</a:t>
            </a:r>
          </a:p>
          <a:p>
            <a:pPr marL="0" indent="0">
              <a:buNone/>
            </a:pPr>
            <a:r>
              <a:rPr lang="nl-NL" b="1" dirty="0"/>
              <a:t>Aanmaken App gebruiker(s)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Inlognaam van de App-gebruiker</a:t>
            </a:r>
          </a:p>
          <a:p>
            <a:r>
              <a:rPr lang="nl-NL" dirty="0"/>
              <a:t>Wachtwoord van de App-gebruiker</a:t>
            </a:r>
          </a:p>
          <a:p>
            <a:r>
              <a:rPr lang="nl-NL" dirty="0"/>
              <a:t>Naam van de App-gebruiker</a:t>
            </a:r>
          </a:p>
          <a:p>
            <a:r>
              <a:rPr lang="nl-NL" dirty="0"/>
              <a:t>Email adres van de App-gebruiker</a:t>
            </a:r>
          </a:p>
          <a:p>
            <a:r>
              <a:rPr lang="nl-NL" dirty="0"/>
              <a:t>Evt. de App-gebruiker de mogelijkheid</a:t>
            </a:r>
            <a:br>
              <a:rPr lang="nl-NL" dirty="0"/>
            </a:br>
            <a:r>
              <a:rPr lang="nl-NL" dirty="0"/>
              <a:t>toekennen opdrachten aan te maken</a:t>
            </a:r>
          </a:p>
          <a:p>
            <a:r>
              <a:rPr lang="nl-NL" dirty="0"/>
              <a:t>Klik op ‘Opslaan’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63B35B5-078A-F34B-85E3-747B7AB0D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2708920"/>
            <a:ext cx="7010400" cy="239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3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8B93E0-A1DF-CE4E-BE0B-919480492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prstClr val="black"/>
                </a:solidFill>
              </a:rPr>
              <a:t>svt Logboek manager 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A34B3A-A8DB-A444-8AE2-339629392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B24383C0-1F0B-49F8-965E-7EDFBBD40A6B}" type="slidenum">
              <a:rPr lang="nl-NL" smtClean="0">
                <a:solidFill>
                  <a:prstClr val="black"/>
                </a:solidFill>
              </a:rPr>
              <a:pPr eaLnBrk="1" hangingPunct="1"/>
              <a:t>14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E362787-015C-DD42-B120-9F8FF94E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30" y="499988"/>
            <a:ext cx="9489058" cy="528109"/>
          </a:xfrm>
        </p:spPr>
        <p:txBody>
          <a:bodyPr>
            <a:noAutofit/>
          </a:bodyPr>
          <a:lstStyle/>
          <a:p>
            <a:r>
              <a:rPr lang="nl-NL" sz="3600" dirty="0" err="1"/>
              <a:t>svt</a:t>
            </a:r>
            <a:r>
              <a:rPr lang="nl-NL" sz="3600" dirty="0"/>
              <a:t> Logboek manager Brandwering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D5603C7-3DBA-1540-83BD-64C1698B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29" y="1157787"/>
            <a:ext cx="11253341" cy="49021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Stap 4</a:t>
            </a:r>
          </a:p>
          <a:p>
            <a:pPr marL="0" indent="0">
              <a:buNone/>
            </a:pPr>
            <a:r>
              <a:rPr lang="nl-NL" b="1" dirty="0"/>
              <a:t>Aanmaken App gebruiker(s)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chemeClr val="accent6"/>
                </a:solidFill>
              </a:rPr>
              <a:t>Na opslaan van de App-gebruiker:</a:t>
            </a:r>
          </a:p>
          <a:p>
            <a:r>
              <a:rPr lang="nl-NL" dirty="0"/>
              <a:t>Overzicht van alle App gebruikers</a:t>
            </a:r>
          </a:p>
          <a:p>
            <a:r>
              <a:rPr lang="nl-NL" dirty="0"/>
              <a:t>Optie voor wijzigen/verwijderen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6B08473-08DF-914D-B0C7-B8894758A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2708920"/>
            <a:ext cx="7010400" cy="223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0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8B93E0-A1DF-CE4E-BE0B-919480492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prstClr val="black"/>
                </a:solidFill>
              </a:rPr>
              <a:t>svt Logboek manager 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A34B3A-A8DB-A444-8AE2-339629392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B24383C0-1F0B-49F8-965E-7EDFBBD40A6B}" type="slidenum">
              <a:rPr lang="nl-NL" smtClean="0">
                <a:solidFill>
                  <a:prstClr val="black"/>
                </a:solidFill>
              </a:rPr>
              <a:pPr eaLnBrk="1" hangingPunct="1"/>
              <a:t>15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E362787-015C-DD42-B120-9F8FF94E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30" y="499988"/>
            <a:ext cx="9489058" cy="528109"/>
          </a:xfrm>
        </p:spPr>
        <p:txBody>
          <a:bodyPr>
            <a:noAutofit/>
          </a:bodyPr>
          <a:lstStyle/>
          <a:p>
            <a:r>
              <a:rPr lang="nl-NL" sz="3600" dirty="0" err="1"/>
              <a:t>svt</a:t>
            </a:r>
            <a:r>
              <a:rPr lang="nl-NL" sz="3600" dirty="0"/>
              <a:t> Logboek manager Brandwering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D5603C7-3DBA-1540-83BD-64C1698B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29" y="1157787"/>
            <a:ext cx="11253341" cy="49021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Stap 5</a:t>
            </a:r>
          </a:p>
          <a:p>
            <a:pPr marL="0" indent="0">
              <a:buNone/>
            </a:pPr>
            <a:r>
              <a:rPr lang="nl-NL" b="1" dirty="0"/>
              <a:t>Toewijzen App-gebruiker aan project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chemeClr val="accent6"/>
                </a:solidFill>
              </a:rPr>
              <a:t>In het overzicht ‘Projecten’:</a:t>
            </a:r>
          </a:p>
          <a:p>
            <a:r>
              <a:rPr lang="nl-NL" dirty="0"/>
              <a:t>Selecteer het project</a:t>
            </a:r>
          </a:p>
          <a:p>
            <a:r>
              <a:rPr lang="nl-NL" dirty="0"/>
              <a:t>Selecteer in het project bij</a:t>
            </a:r>
            <a:br>
              <a:rPr lang="nl-NL" dirty="0"/>
            </a:br>
            <a:r>
              <a:rPr lang="nl-NL" dirty="0"/>
              <a:t>‘Toewijzen aan’ de App-gebruiker</a:t>
            </a:r>
          </a:p>
          <a:p>
            <a:r>
              <a:rPr lang="nl-NL" i="1" dirty="0">
                <a:solidFill>
                  <a:schemeClr val="accent6"/>
                </a:solidFill>
              </a:rPr>
              <a:t>De App-gebruiker kan nu inloggen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C6ECABD-3A23-AB40-886A-0E6EC68AE2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2656904"/>
            <a:ext cx="7148983" cy="2620922"/>
          </a:xfrm>
          <a:prstGeom prst="rect">
            <a:avLst/>
          </a:prstGeom>
        </p:spPr>
      </p:pic>
      <p:sp>
        <p:nvSpPr>
          <p:cNvPr id="15" name="Ovaal 14">
            <a:extLst>
              <a:ext uri="{FF2B5EF4-FFF2-40B4-BE49-F238E27FC236}">
                <a16:creationId xmlns:a16="http://schemas.microsoft.com/office/drawing/2014/main" id="{9D7ADC43-4F86-F345-80EB-D77EAEF8681A}"/>
              </a:ext>
            </a:extLst>
          </p:cNvPr>
          <p:cNvSpPr/>
          <p:nvPr/>
        </p:nvSpPr>
        <p:spPr>
          <a:xfrm>
            <a:off x="7536160" y="3573016"/>
            <a:ext cx="2735694" cy="1224170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027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8B93E0-A1DF-CE4E-BE0B-919480492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prstClr val="black"/>
                </a:solidFill>
              </a:rPr>
              <a:t>svt Logboek manager 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A34B3A-A8DB-A444-8AE2-339629392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B24383C0-1F0B-49F8-965E-7EDFBBD40A6B}" type="slidenum">
              <a:rPr lang="nl-NL" smtClean="0">
                <a:solidFill>
                  <a:prstClr val="black"/>
                </a:solidFill>
              </a:rPr>
              <a:pPr eaLnBrk="1" hangingPunct="1"/>
              <a:t>16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E362787-015C-DD42-B120-9F8FF94E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30" y="499988"/>
            <a:ext cx="9489058" cy="528109"/>
          </a:xfrm>
        </p:spPr>
        <p:txBody>
          <a:bodyPr>
            <a:noAutofit/>
          </a:bodyPr>
          <a:lstStyle/>
          <a:p>
            <a:r>
              <a:rPr lang="nl-NL" sz="3600" dirty="0" err="1"/>
              <a:t>svt</a:t>
            </a:r>
            <a:r>
              <a:rPr lang="nl-NL" sz="3600" dirty="0"/>
              <a:t> Logboek manager Brandwering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BA56420-1D9A-1642-96B0-2DD1C28A87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26" y="1933614"/>
            <a:ext cx="2304256" cy="4181891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</p:pic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80D641F2-9DC8-2248-AB98-6AEC2DB6D37A}"/>
              </a:ext>
            </a:extLst>
          </p:cNvPr>
          <p:cNvSpPr txBox="1">
            <a:spLocks/>
          </p:cNvSpPr>
          <p:nvPr/>
        </p:nvSpPr>
        <p:spPr>
          <a:xfrm>
            <a:off x="469329" y="1157787"/>
            <a:ext cx="11253341" cy="1711668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Geom Graphic Regular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nl-NL" sz="2400" dirty="0"/>
              <a:t>Stap 6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nl-NL" b="1" dirty="0"/>
              <a:t>Inloggen door App-gebruiker</a:t>
            </a:r>
            <a:endParaRPr lang="nl-NL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537913D2-6FF3-114D-8F45-D57A73314056}"/>
              </a:ext>
            </a:extLst>
          </p:cNvPr>
          <p:cNvSpPr txBox="1">
            <a:spLocks/>
          </p:cNvSpPr>
          <p:nvPr/>
        </p:nvSpPr>
        <p:spPr>
          <a:xfrm>
            <a:off x="7968208" y="2022520"/>
            <a:ext cx="2527074" cy="1622504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Geom Graphic Regular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olidFill>
                  <a:schemeClr val="accent6"/>
                </a:solidFill>
              </a:rPr>
              <a:t>Inloggen met:</a:t>
            </a:r>
          </a:p>
          <a:p>
            <a:r>
              <a:rPr lang="nl-NL" dirty="0"/>
              <a:t>Inlognaam </a:t>
            </a:r>
          </a:p>
          <a:p>
            <a:r>
              <a:rPr lang="nl-NL" dirty="0"/>
              <a:t>Wachtwoord</a:t>
            </a:r>
          </a:p>
        </p:txBody>
      </p:sp>
    </p:spTree>
    <p:extLst>
      <p:ext uri="{BB962C8B-B14F-4D97-AF65-F5344CB8AC3E}">
        <p14:creationId xmlns:p14="http://schemas.microsoft.com/office/powerpoint/2010/main" val="20678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8B93E0-A1DF-CE4E-BE0B-919480492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prstClr val="black"/>
                </a:solidFill>
              </a:rPr>
              <a:t>svt Logboek manager 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A34B3A-A8DB-A444-8AE2-339629392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B24383C0-1F0B-49F8-965E-7EDFBBD40A6B}" type="slidenum">
              <a:rPr lang="nl-NL" smtClean="0">
                <a:solidFill>
                  <a:prstClr val="black"/>
                </a:solidFill>
              </a:rPr>
              <a:pPr eaLnBrk="1" hangingPunct="1"/>
              <a:t>17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E362787-015C-DD42-B120-9F8FF94E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30" y="499988"/>
            <a:ext cx="9489058" cy="528109"/>
          </a:xfrm>
        </p:spPr>
        <p:txBody>
          <a:bodyPr>
            <a:noAutofit/>
          </a:bodyPr>
          <a:lstStyle/>
          <a:p>
            <a:r>
              <a:rPr lang="nl-NL" sz="3600" dirty="0" err="1"/>
              <a:t>svt</a:t>
            </a:r>
            <a:r>
              <a:rPr lang="nl-NL" sz="3600" dirty="0"/>
              <a:t> Logboek manager Brandwering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D5603C7-3DBA-1540-83BD-64C1698B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29" y="1157787"/>
            <a:ext cx="11253341" cy="171166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Stap 7</a:t>
            </a:r>
          </a:p>
          <a:p>
            <a:pPr marL="0" indent="0">
              <a:buNone/>
            </a:pPr>
            <a:r>
              <a:rPr lang="nl-NL" b="1" dirty="0"/>
              <a:t>Gebruiken van de App op mobiel/tablet</a:t>
            </a:r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1898349-7805-7D4C-B8C2-90D92B083775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283" y="1933614"/>
            <a:ext cx="2340942" cy="424847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EF1AB43-34F6-1742-9E02-C2EFA52F14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283" y="2773504"/>
            <a:ext cx="2340942" cy="1429499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9EF34992-BACD-4145-B85A-8E0756C97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058" y="3761428"/>
            <a:ext cx="2355392" cy="1674769"/>
          </a:xfrm>
          <a:prstGeom prst="rect">
            <a:avLst/>
          </a:prstGeom>
        </p:spPr>
      </p:pic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CFB8881D-B526-5942-92BF-F489DBE07FD2}"/>
              </a:ext>
            </a:extLst>
          </p:cNvPr>
          <p:cNvSpPr txBox="1">
            <a:spLocks/>
          </p:cNvSpPr>
          <p:nvPr/>
        </p:nvSpPr>
        <p:spPr>
          <a:xfrm>
            <a:off x="7968208" y="2022520"/>
            <a:ext cx="2527074" cy="846935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Geom Graphic Regular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Eerste scherm is leeg</a:t>
            </a:r>
          </a:p>
          <a:p>
            <a:r>
              <a:rPr lang="nl-NL" dirty="0"/>
              <a:t>Klik op ‘Open’</a:t>
            </a:r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C80E07D9-B7F1-E047-AFBE-2396ACFD771C}"/>
              </a:ext>
            </a:extLst>
          </p:cNvPr>
          <p:cNvSpPr txBox="1">
            <a:spLocks/>
          </p:cNvSpPr>
          <p:nvPr/>
        </p:nvSpPr>
        <p:spPr>
          <a:xfrm>
            <a:off x="7968208" y="2921599"/>
            <a:ext cx="2527074" cy="424679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Geom Graphic Regular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Klik op ‘Verversen’</a:t>
            </a: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01500AB3-D298-6E4A-BFDD-4052532F0113}"/>
              </a:ext>
            </a:extLst>
          </p:cNvPr>
          <p:cNvSpPr txBox="1">
            <a:spLocks/>
          </p:cNvSpPr>
          <p:nvPr/>
        </p:nvSpPr>
        <p:spPr>
          <a:xfrm>
            <a:off x="7968208" y="3913192"/>
            <a:ext cx="2527074" cy="621240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Geom Graphic Regular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Aangewezen project wordt getoond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94872BC1-F366-174A-A8BC-7CCA0C990ED9}"/>
              </a:ext>
            </a:extLst>
          </p:cNvPr>
          <p:cNvSpPr txBox="1">
            <a:spLocks/>
          </p:cNvSpPr>
          <p:nvPr/>
        </p:nvSpPr>
        <p:spPr>
          <a:xfrm>
            <a:off x="7968208" y="4687718"/>
            <a:ext cx="2527074" cy="621240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Geom Graphic Regular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Klik op het project</a:t>
            </a:r>
          </a:p>
        </p:txBody>
      </p:sp>
    </p:spTree>
    <p:extLst>
      <p:ext uri="{BB962C8B-B14F-4D97-AF65-F5344CB8AC3E}">
        <p14:creationId xmlns:p14="http://schemas.microsoft.com/office/powerpoint/2010/main" val="265703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8B93E0-A1DF-CE4E-BE0B-919480492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prstClr val="black"/>
                </a:solidFill>
              </a:rPr>
              <a:t>svt Logboek manager 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A34B3A-A8DB-A444-8AE2-339629392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B24383C0-1F0B-49F8-965E-7EDFBBD40A6B}" type="slidenum">
              <a:rPr lang="nl-NL" smtClean="0">
                <a:solidFill>
                  <a:prstClr val="black"/>
                </a:solidFill>
              </a:rPr>
              <a:pPr eaLnBrk="1" hangingPunct="1"/>
              <a:t>18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E362787-015C-DD42-B120-9F8FF94E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30" y="499988"/>
            <a:ext cx="9489058" cy="528109"/>
          </a:xfrm>
        </p:spPr>
        <p:txBody>
          <a:bodyPr>
            <a:noAutofit/>
          </a:bodyPr>
          <a:lstStyle/>
          <a:p>
            <a:r>
              <a:rPr lang="nl-NL" sz="3600" dirty="0" err="1"/>
              <a:t>svt</a:t>
            </a:r>
            <a:r>
              <a:rPr lang="nl-NL" sz="3600" dirty="0"/>
              <a:t> Logboek manager Brandwering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D5603C7-3DBA-1540-83BD-64C1698B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29" y="1157787"/>
            <a:ext cx="11253341" cy="171166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Stap 7</a:t>
            </a:r>
          </a:p>
          <a:p>
            <a:pPr marL="0" indent="0">
              <a:buNone/>
            </a:pPr>
            <a:r>
              <a:rPr lang="nl-NL" b="1" dirty="0"/>
              <a:t>Gebruiken van de App op mobiel/tablet</a:t>
            </a:r>
            <a:endParaRPr lang="nl-NL" dirty="0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CFB8881D-B526-5942-92BF-F489DBE07FD2}"/>
              </a:ext>
            </a:extLst>
          </p:cNvPr>
          <p:cNvSpPr txBox="1">
            <a:spLocks/>
          </p:cNvSpPr>
          <p:nvPr/>
        </p:nvSpPr>
        <p:spPr>
          <a:xfrm>
            <a:off x="7968208" y="2022520"/>
            <a:ext cx="2527074" cy="1711668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Geom Graphic Regular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Na het openen van het project kunnen de sparingen worden toegevoegd</a:t>
            </a:r>
          </a:p>
          <a:p>
            <a:r>
              <a:rPr lang="nl-NL" dirty="0"/>
              <a:t>Klik op ‘Toevoegen’</a:t>
            </a:r>
          </a:p>
        </p:txBody>
      </p:sp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01500AB3-D298-6E4A-BFDD-4052532F0113}"/>
              </a:ext>
            </a:extLst>
          </p:cNvPr>
          <p:cNvSpPr txBox="1">
            <a:spLocks/>
          </p:cNvSpPr>
          <p:nvPr/>
        </p:nvSpPr>
        <p:spPr>
          <a:xfrm>
            <a:off x="7968208" y="4408988"/>
            <a:ext cx="2527074" cy="621240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Geom Graphic Regular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De sparing wordt geregistreerd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A4D16C90-6B4E-B045-9C67-9CA39634E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283" y="1929909"/>
            <a:ext cx="2355392" cy="140641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535D3900-ADE4-EE4D-9E99-C5D568C7DE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0741"/>
          <a:stretch/>
        </p:blipFill>
        <p:spPr>
          <a:xfrm>
            <a:off x="5492904" y="3048517"/>
            <a:ext cx="2355392" cy="34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32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8B93E0-A1DF-CE4E-BE0B-919480492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prstClr val="black"/>
                </a:solidFill>
              </a:rPr>
              <a:t>svt Logboek manager 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A34B3A-A8DB-A444-8AE2-339629392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B24383C0-1F0B-49F8-965E-7EDFBBD40A6B}" type="slidenum">
              <a:rPr lang="nl-NL" smtClean="0">
                <a:solidFill>
                  <a:prstClr val="black"/>
                </a:solidFill>
              </a:rPr>
              <a:pPr eaLnBrk="1" hangingPunct="1"/>
              <a:t>19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E362787-015C-DD42-B120-9F8FF94E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30" y="499988"/>
            <a:ext cx="9489058" cy="528109"/>
          </a:xfrm>
        </p:spPr>
        <p:txBody>
          <a:bodyPr>
            <a:noAutofit/>
          </a:bodyPr>
          <a:lstStyle/>
          <a:p>
            <a:r>
              <a:rPr lang="nl-NL" sz="3600" dirty="0" err="1"/>
              <a:t>svt</a:t>
            </a:r>
            <a:r>
              <a:rPr lang="nl-NL" sz="3600" dirty="0"/>
              <a:t> Logboek manager Brandwering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D5603C7-3DBA-1540-83BD-64C1698B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29" y="1157787"/>
            <a:ext cx="11253341" cy="171166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Stap 7</a:t>
            </a:r>
          </a:p>
          <a:p>
            <a:pPr marL="0" indent="0">
              <a:buNone/>
            </a:pPr>
            <a:r>
              <a:rPr lang="nl-NL" b="1" dirty="0"/>
              <a:t>Gebruiken van de App op mobiel/tablet</a:t>
            </a:r>
            <a:endParaRPr lang="nl-NL" dirty="0"/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CFB8881D-B526-5942-92BF-F489DBE07FD2}"/>
              </a:ext>
            </a:extLst>
          </p:cNvPr>
          <p:cNvSpPr txBox="1">
            <a:spLocks/>
          </p:cNvSpPr>
          <p:nvPr/>
        </p:nvSpPr>
        <p:spPr>
          <a:xfrm>
            <a:off x="7968208" y="2022520"/>
            <a:ext cx="3456384" cy="4234850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Geom Graphic Regular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dirty="0">
                <a:latin typeface="+mn-lt"/>
                <a:cs typeface="Arial" panose="020B0604020202020204" pitchFamily="34" charset="0"/>
              </a:rPr>
              <a:t>Invullen: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nl-NL" dirty="0">
                <a:latin typeface="+mn-lt"/>
                <a:cs typeface="Arial" panose="020B0604020202020204" pitchFamily="34" charset="0"/>
              </a:rPr>
              <a:t>Sparing nummer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nl-NL" dirty="0">
                <a:latin typeface="+mn-lt"/>
                <a:cs typeface="Arial" panose="020B0604020202020204" pitchFamily="34" charset="0"/>
              </a:rPr>
              <a:t>Sticker nummer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nl-NL" dirty="0">
                <a:latin typeface="+mn-lt"/>
                <a:cs typeface="Arial" panose="020B0604020202020204" pitchFamily="34" charset="0"/>
              </a:rPr>
              <a:t>Locatie omschrijving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nl-NL" dirty="0">
                <a:latin typeface="+mn-lt"/>
                <a:cs typeface="Arial" panose="020B0604020202020204" pitchFamily="34" charset="0"/>
              </a:rPr>
              <a:t>Locatie op tekening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nl-NL" dirty="0">
                <a:latin typeface="+mn-lt"/>
                <a:cs typeface="Arial" panose="020B0604020202020204" pitchFamily="34" charset="0"/>
              </a:rPr>
              <a:t>Foto vooraf (camera/album)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nl-NL" dirty="0">
                <a:latin typeface="+mn-lt"/>
                <a:cs typeface="Arial" panose="020B0604020202020204" pitchFamily="34" charset="0"/>
              </a:rPr>
              <a:t>Foto achteraf (camera/album)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nl-NL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nl-NL" dirty="0">
                <a:latin typeface="+mn-lt"/>
                <a:cs typeface="Arial" panose="020B0604020202020204" pitchFamily="34" charset="0"/>
              </a:rPr>
              <a:t>Diverse materiaal informatie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nl-NL" dirty="0">
                <a:latin typeface="+mn-lt"/>
                <a:cs typeface="Arial" panose="020B0604020202020204" pitchFamily="34" charset="0"/>
              </a:rPr>
              <a:t>Opmerkingen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nl-NL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nl-NL" dirty="0">
                <a:latin typeface="+mn-lt"/>
                <a:cs typeface="Arial" panose="020B0604020202020204" pitchFamily="34" charset="0"/>
              </a:rPr>
              <a:t>Wis invoer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nl-NL" dirty="0">
                <a:latin typeface="+mn-lt"/>
                <a:cs typeface="Arial" panose="020B0604020202020204" pitchFamily="34" charset="0"/>
              </a:rPr>
              <a:t>Gereed (als de sparing gereed is)</a:t>
            </a: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nl-NL" dirty="0">
              <a:latin typeface="+mn-lt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NL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Niet vergeten: ’Opslaan’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01088C8F-F4EF-5F4B-9C71-E1F147FD09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04" y="1942218"/>
            <a:ext cx="2355392" cy="4315152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AE46CE7F-9967-DE45-B316-BF458D4B1321}"/>
              </a:ext>
            </a:extLst>
          </p:cNvPr>
          <p:cNvSpPr txBox="1"/>
          <p:nvPr/>
        </p:nvSpPr>
        <p:spPr>
          <a:xfrm>
            <a:off x="1377309" y="3480714"/>
            <a:ext cx="32385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000" b="1" dirty="0">
                <a:solidFill>
                  <a:schemeClr val="accent2"/>
                </a:solidFill>
                <a:latin typeface="+mn-lt"/>
              </a:rPr>
              <a:t>Na opslaan is de sparing zichtbaar in het logboek brandwering project!</a:t>
            </a:r>
          </a:p>
        </p:txBody>
      </p:sp>
    </p:spTree>
    <p:extLst>
      <p:ext uri="{BB962C8B-B14F-4D97-AF65-F5344CB8AC3E}">
        <p14:creationId xmlns:p14="http://schemas.microsoft.com/office/powerpoint/2010/main" val="409201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8B93E0-A1DF-CE4E-BE0B-919480492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prstClr val="black"/>
                </a:solidFill>
              </a:rPr>
              <a:t>svt Logboek manager 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A34B3A-A8DB-A444-8AE2-339629392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B24383C0-1F0B-49F8-965E-7EDFBBD40A6B}" type="slidenum">
              <a:rPr lang="nl-NL" smtClean="0">
                <a:solidFill>
                  <a:prstClr val="black"/>
                </a:solidFill>
              </a:rPr>
              <a:pPr eaLnBrk="1" hangingPunct="1"/>
              <a:t>2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E362787-015C-DD42-B120-9F8FF94E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30" y="499988"/>
            <a:ext cx="9489058" cy="528109"/>
          </a:xfrm>
        </p:spPr>
        <p:txBody>
          <a:bodyPr>
            <a:noAutofit/>
          </a:bodyPr>
          <a:lstStyle/>
          <a:p>
            <a:r>
              <a:rPr lang="nl-NL" sz="3600" dirty="0" err="1"/>
              <a:t>svt</a:t>
            </a:r>
            <a:r>
              <a:rPr lang="nl-NL" sz="3600" dirty="0"/>
              <a:t> Logboek manager Brandwering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D5603C7-3DBA-1540-83BD-64C1698B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29" y="1157787"/>
            <a:ext cx="11253341" cy="49021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Efficiënt Projectmanagent </a:t>
            </a:r>
          </a:p>
          <a:p>
            <a:r>
              <a:rPr lang="nl-NL" dirty="0"/>
              <a:t>Web-</a:t>
            </a:r>
            <a:r>
              <a:rPr lang="nl-NL" dirty="0" err="1"/>
              <a:t>based</a:t>
            </a:r>
            <a:r>
              <a:rPr lang="nl-NL" dirty="0"/>
              <a:t> tool</a:t>
            </a:r>
          </a:p>
          <a:p>
            <a:r>
              <a:rPr lang="nl-NL" dirty="0"/>
              <a:t>Manage opnames, inventarisaties en werkvoorbereidingen</a:t>
            </a:r>
          </a:p>
          <a:p>
            <a:r>
              <a:rPr lang="nl-NL" dirty="0"/>
              <a:t>Controle over alle ingevoerde data</a:t>
            </a:r>
          </a:p>
          <a:p>
            <a:r>
              <a:rPr lang="nl-NL" dirty="0"/>
              <a:t>Koppel projecten en monteurs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Afbeelding 7" descr="Afbeelding met tekst, teken&#10;&#10;Automatisch gegenereerde beschrijving">
            <a:extLst>
              <a:ext uri="{FF2B5EF4-FFF2-40B4-BE49-F238E27FC236}">
                <a16:creationId xmlns:a16="http://schemas.microsoft.com/office/drawing/2014/main" id="{87088E15-9066-4340-A873-77F8EC511B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r="11"/>
          <a:stretch/>
        </p:blipFill>
        <p:spPr>
          <a:xfrm>
            <a:off x="5843540" y="1550507"/>
            <a:ext cx="5071260" cy="427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27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8B93E0-A1DF-CE4E-BE0B-919480492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prstClr val="black"/>
                </a:solidFill>
              </a:rPr>
              <a:t>svt Logboek manager 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A34B3A-A8DB-A444-8AE2-339629392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B24383C0-1F0B-49F8-965E-7EDFBBD40A6B}" type="slidenum">
              <a:rPr lang="nl-NL" smtClean="0">
                <a:solidFill>
                  <a:prstClr val="black"/>
                </a:solidFill>
              </a:rPr>
              <a:pPr eaLnBrk="1" hangingPunct="1"/>
              <a:t>20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E362787-015C-DD42-B120-9F8FF94E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30" y="499988"/>
            <a:ext cx="9489058" cy="528109"/>
          </a:xfrm>
        </p:spPr>
        <p:txBody>
          <a:bodyPr>
            <a:noAutofit/>
          </a:bodyPr>
          <a:lstStyle/>
          <a:p>
            <a:r>
              <a:rPr lang="nl-NL" sz="3600" dirty="0" err="1"/>
              <a:t>svt</a:t>
            </a:r>
            <a:r>
              <a:rPr lang="nl-NL" sz="3600" dirty="0"/>
              <a:t> Logboek manager Brandwering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D5603C7-3DBA-1540-83BD-64C1698B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29" y="1157787"/>
            <a:ext cx="11253341" cy="171166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Stap 7</a:t>
            </a:r>
          </a:p>
          <a:p>
            <a:pPr marL="0" indent="0">
              <a:buNone/>
            </a:pPr>
            <a:r>
              <a:rPr lang="nl-NL" b="1" dirty="0"/>
              <a:t>Gebruiken van de App op mobiel/tablet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4FAB1F1-F230-CD47-BDAB-7CB78941AD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1" y="1942218"/>
            <a:ext cx="2361895" cy="2550585"/>
          </a:xfrm>
          <a:prstGeom prst="rect">
            <a:avLst/>
          </a:prstGeom>
        </p:spPr>
      </p:pic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C810E088-1E54-F841-872F-151CEEBFF601}"/>
              </a:ext>
            </a:extLst>
          </p:cNvPr>
          <p:cNvSpPr txBox="1">
            <a:spLocks/>
          </p:cNvSpPr>
          <p:nvPr/>
        </p:nvSpPr>
        <p:spPr>
          <a:xfrm>
            <a:off x="7968208" y="2022519"/>
            <a:ext cx="2527074" cy="4335493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Geom Graphic Regular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Het project laat het aantal opgeslagen sparingen zien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  <a:p>
            <a:r>
              <a:rPr lang="nl-NL" dirty="0"/>
              <a:t>Bij aanklikken van het project worden alle sparingen getoond. Deze kunnen dan nog worden aangepast en/of verwijderd.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83E72BDD-C51F-944D-9033-3C44ACA15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03" y="4167097"/>
            <a:ext cx="2403457" cy="2322595"/>
          </a:xfrm>
          <a:prstGeom prst="rect">
            <a:avLst/>
          </a:prstGeom>
        </p:spPr>
      </p:pic>
      <p:sp>
        <p:nvSpPr>
          <p:cNvPr id="19" name="Ovaal 18">
            <a:extLst>
              <a:ext uri="{FF2B5EF4-FFF2-40B4-BE49-F238E27FC236}">
                <a16:creationId xmlns:a16="http://schemas.microsoft.com/office/drawing/2014/main" id="{D3C47ABB-CCEC-E449-A69D-CA33B856216C}"/>
              </a:ext>
            </a:extLst>
          </p:cNvPr>
          <p:cNvSpPr/>
          <p:nvPr/>
        </p:nvSpPr>
        <p:spPr>
          <a:xfrm>
            <a:off x="5313926" y="3626073"/>
            <a:ext cx="2697873" cy="624893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18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8B93E0-A1DF-CE4E-BE0B-919480492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prstClr val="black"/>
                </a:solidFill>
              </a:rPr>
              <a:t>svt Logboek manager 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A34B3A-A8DB-A444-8AE2-339629392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B24383C0-1F0B-49F8-965E-7EDFBBD40A6B}" type="slidenum">
              <a:rPr lang="nl-NL" smtClean="0">
                <a:solidFill>
                  <a:prstClr val="black"/>
                </a:solidFill>
              </a:rPr>
              <a:pPr eaLnBrk="1" hangingPunct="1"/>
              <a:t>21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E362787-015C-DD42-B120-9F8FF94E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30" y="499988"/>
            <a:ext cx="9489058" cy="528109"/>
          </a:xfrm>
        </p:spPr>
        <p:txBody>
          <a:bodyPr>
            <a:noAutofit/>
          </a:bodyPr>
          <a:lstStyle/>
          <a:p>
            <a:r>
              <a:rPr lang="nl-NL" sz="3600" dirty="0" err="1"/>
              <a:t>svt</a:t>
            </a:r>
            <a:r>
              <a:rPr lang="nl-NL" sz="3600" dirty="0"/>
              <a:t> Logboek manager Brandwering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D5603C7-3DBA-1540-83BD-64C1698B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29" y="1157787"/>
            <a:ext cx="11253341" cy="171166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Stap 7</a:t>
            </a:r>
          </a:p>
          <a:p>
            <a:pPr marL="0" indent="0">
              <a:buNone/>
            </a:pPr>
            <a:r>
              <a:rPr lang="nl-NL" b="1" dirty="0"/>
              <a:t>Gebruiken van de App op mobiel/tablet</a:t>
            </a:r>
            <a:endParaRPr lang="nl-NL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C810E088-1E54-F841-872F-151CEEBFF601}"/>
              </a:ext>
            </a:extLst>
          </p:cNvPr>
          <p:cNvSpPr txBox="1">
            <a:spLocks/>
          </p:cNvSpPr>
          <p:nvPr/>
        </p:nvSpPr>
        <p:spPr>
          <a:xfrm>
            <a:off x="7968208" y="2022519"/>
            <a:ext cx="2527074" cy="2630617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Geom Graphic Regular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/>
              <a:t>Via de ‘Instellingen’ in het hoofdmenu kan men:</a:t>
            </a:r>
          </a:p>
          <a:p>
            <a:r>
              <a:rPr lang="nl-NL" dirty="0"/>
              <a:t>Basis gegevens verversen</a:t>
            </a:r>
          </a:p>
          <a:p>
            <a:r>
              <a:rPr lang="nl-NL" dirty="0"/>
              <a:t>Naam monteur als standaard instellen</a:t>
            </a:r>
          </a:p>
          <a:p>
            <a:r>
              <a:rPr lang="nl-NL" dirty="0"/>
              <a:t>Uitloggen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DBFA68A-354D-FA40-9881-8E385C2A3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04" y="1956783"/>
            <a:ext cx="2355392" cy="44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9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8B93E0-A1DF-CE4E-BE0B-919480492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prstClr val="black"/>
                </a:solidFill>
              </a:rPr>
              <a:t>svt Logboek manager 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A34B3A-A8DB-A444-8AE2-339629392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B24383C0-1F0B-49F8-965E-7EDFBBD40A6B}" type="slidenum">
              <a:rPr lang="nl-NL" smtClean="0">
                <a:solidFill>
                  <a:prstClr val="black"/>
                </a:solidFill>
              </a:rPr>
              <a:pPr eaLnBrk="1" hangingPunct="1"/>
              <a:t>22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E362787-015C-DD42-B120-9F8FF94E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30" y="499988"/>
            <a:ext cx="9489058" cy="528109"/>
          </a:xfrm>
        </p:spPr>
        <p:txBody>
          <a:bodyPr>
            <a:noAutofit/>
          </a:bodyPr>
          <a:lstStyle/>
          <a:p>
            <a:r>
              <a:rPr lang="nl-NL" sz="3600" dirty="0" err="1"/>
              <a:t>svt</a:t>
            </a:r>
            <a:r>
              <a:rPr lang="nl-NL" sz="3600" dirty="0"/>
              <a:t> Logboek manager Brandwering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D5603C7-3DBA-1540-83BD-64C1698B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29" y="1157787"/>
            <a:ext cx="11253341" cy="171166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Stap 7</a:t>
            </a:r>
          </a:p>
          <a:p>
            <a:pPr marL="0" indent="0">
              <a:buNone/>
            </a:pPr>
            <a:r>
              <a:rPr lang="nl-NL" b="1" dirty="0"/>
              <a:t>Gebruiken van de App op mobiel/tablet</a:t>
            </a:r>
            <a:endParaRPr lang="nl-NL" dirty="0"/>
          </a:p>
        </p:txBody>
      </p:sp>
      <p:sp>
        <p:nvSpPr>
          <p:cNvPr id="16" name="Tijdelijke aanduiding voor inhoud 2">
            <a:extLst>
              <a:ext uri="{FF2B5EF4-FFF2-40B4-BE49-F238E27FC236}">
                <a16:creationId xmlns:a16="http://schemas.microsoft.com/office/drawing/2014/main" id="{C810E088-1E54-F841-872F-151CEEBFF601}"/>
              </a:ext>
            </a:extLst>
          </p:cNvPr>
          <p:cNvSpPr txBox="1">
            <a:spLocks/>
          </p:cNvSpPr>
          <p:nvPr/>
        </p:nvSpPr>
        <p:spPr>
          <a:xfrm>
            <a:off x="7968208" y="2022519"/>
            <a:ext cx="2527074" cy="2630617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Geom Graphic Regular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Tot slot sluit men het project (verdwijnt uit hoofdscherm)</a:t>
            </a:r>
          </a:p>
          <a:p>
            <a:r>
              <a:rPr lang="nl-NL" dirty="0"/>
              <a:t>Via open kan het project weer worden teruggehaald (tenzij het is gearchiveerd)</a:t>
            </a:r>
          </a:p>
          <a:p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61FEC297-CE78-DD45-8986-3DBAABDCB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205" y="1956783"/>
            <a:ext cx="2372091" cy="4352537"/>
          </a:xfrm>
          <a:prstGeom prst="rect">
            <a:avLst/>
          </a:prstGeom>
        </p:spPr>
      </p:pic>
      <p:sp>
        <p:nvSpPr>
          <p:cNvPr id="11" name="Ovaal 10">
            <a:extLst>
              <a:ext uri="{FF2B5EF4-FFF2-40B4-BE49-F238E27FC236}">
                <a16:creationId xmlns:a16="http://schemas.microsoft.com/office/drawing/2014/main" id="{960FADB9-FEC3-8545-A2B1-841955DFB654}"/>
              </a:ext>
            </a:extLst>
          </p:cNvPr>
          <p:cNvSpPr/>
          <p:nvPr/>
        </p:nvSpPr>
        <p:spPr>
          <a:xfrm>
            <a:off x="5333050" y="2908611"/>
            <a:ext cx="2709520" cy="627591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59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8B93E0-A1DF-CE4E-BE0B-919480492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prstClr val="black"/>
                </a:solidFill>
              </a:rPr>
              <a:t>svt Logboek manager 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A34B3A-A8DB-A444-8AE2-339629392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B24383C0-1F0B-49F8-965E-7EDFBBD40A6B}" type="slidenum">
              <a:rPr lang="nl-NL" smtClean="0">
                <a:solidFill>
                  <a:prstClr val="black"/>
                </a:solidFill>
              </a:rPr>
              <a:pPr eaLnBrk="1" hangingPunct="1"/>
              <a:t>23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E362787-015C-DD42-B120-9F8FF94E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30" y="499988"/>
            <a:ext cx="9489058" cy="528109"/>
          </a:xfrm>
        </p:spPr>
        <p:txBody>
          <a:bodyPr>
            <a:noAutofit/>
          </a:bodyPr>
          <a:lstStyle/>
          <a:p>
            <a:r>
              <a:rPr lang="nl-NL" sz="3600" dirty="0" err="1"/>
              <a:t>svt</a:t>
            </a:r>
            <a:r>
              <a:rPr lang="nl-NL" sz="3600" dirty="0"/>
              <a:t> Logboek manager Brandwering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D5603C7-3DBA-1540-83BD-64C1698B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29" y="1157786"/>
            <a:ext cx="11253341" cy="399940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Stap 8</a:t>
            </a:r>
          </a:p>
          <a:p>
            <a:pPr marL="0" indent="0">
              <a:buNone/>
            </a:pPr>
            <a:r>
              <a:rPr lang="nl-NL" b="1" dirty="0"/>
              <a:t>Rapportage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Klik op de link </a:t>
            </a:r>
            <a:br>
              <a:rPr lang="nl-NL" dirty="0"/>
            </a:br>
            <a:r>
              <a:rPr lang="nl-NL" dirty="0"/>
              <a:t>‘Rapport instellingen’ (bovenaan)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480EB26B-E2F6-514D-9E09-EF6F470A90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2492896"/>
            <a:ext cx="7010400" cy="3740185"/>
          </a:xfrm>
          <a:prstGeom prst="rect">
            <a:avLst/>
          </a:prstGeom>
        </p:spPr>
      </p:pic>
      <p:sp>
        <p:nvSpPr>
          <p:cNvPr id="13" name="Pijl: rechts 12">
            <a:extLst>
              <a:ext uri="{FF2B5EF4-FFF2-40B4-BE49-F238E27FC236}">
                <a16:creationId xmlns:a16="http://schemas.microsoft.com/office/drawing/2014/main" id="{5E70AA26-93FD-E042-8FC2-E1B69814FBA4}"/>
              </a:ext>
            </a:extLst>
          </p:cNvPr>
          <p:cNvSpPr/>
          <p:nvPr/>
        </p:nvSpPr>
        <p:spPr>
          <a:xfrm rot="3965634">
            <a:off x="5681073" y="1659677"/>
            <a:ext cx="952782" cy="70788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248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8B93E0-A1DF-CE4E-BE0B-919480492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prstClr val="black"/>
                </a:solidFill>
              </a:rPr>
              <a:t>svt Logboek manager 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A34B3A-A8DB-A444-8AE2-339629392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B24383C0-1F0B-49F8-965E-7EDFBBD40A6B}" type="slidenum">
              <a:rPr lang="nl-NL" smtClean="0">
                <a:solidFill>
                  <a:prstClr val="black"/>
                </a:solidFill>
              </a:rPr>
              <a:pPr eaLnBrk="1" hangingPunct="1"/>
              <a:t>24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E362787-015C-DD42-B120-9F8FF94E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30" y="499988"/>
            <a:ext cx="9489058" cy="528109"/>
          </a:xfrm>
        </p:spPr>
        <p:txBody>
          <a:bodyPr>
            <a:noAutofit/>
          </a:bodyPr>
          <a:lstStyle/>
          <a:p>
            <a:r>
              <a:rPr lang="nl-NL" sz="3600" dirty="0" err="1"/>
              <a:t>svt</a:t>
            </a:r>
            <a:r>
              <a:rPr lang="nl-NL" sz="3600" dirty="0"/>
              <a:t> Logboek manager Brandwering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D5603C7-3DBA-1540-83BD-64C1698B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29" y="1157786"/>
            <a:ext cx="11253341" cy="399940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Stap 8</a:t>
            </a:r>
          </a:p>
          <a:p>
            <a:pPr marL="0" indent="0">
              <a:buNone/>
            </a:pPr>
            <a:r>
              <a:rPr lang="nl-NL" b="1" dirty="0"/>
              <a:t>Rapportage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Selecteer het project</a:t>
            </a:r>
          </a:p>
          <a:p>
            <a:r>
              <a:rPr lang="nl-NL" dirty="0"/>
              <a:t>Klik op ‘Download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87C34245-CB0C-3F46-91D7-78C1420F59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2023115"/>
            <a:ext cx="7010400" cy="239198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CB0867F-64DC-C948-9A30-EEB5F4BBE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249" y="4725144"/>
            <a:ext cx="5197002" cy="1520268"/>
          </a:xfrm>
          <a:prstGeom prst="rect">
            <a:avLst/>
          </a:prstGeom>
        </p:spPr>
      </p:pic>
      <p:sp>
        <p:nvSpPr>
          <p:cNvPr id="13" name="Pijl: rechts 12">
            <a:extLst>
              <a:ext uri="{FF2B5EF4-FFF2-40B4-BE49-F238E27FC236}">
                <a16:creationId xmlns:a16="http://schemas.microsoft.com/office/drawing/2014/main" id="{5E70AA26-93FD-E042-8FC2-E1B69814FBA4}"/>
              </a:ext>
            </a:extLst>
          </p:cNvPr>
          <p:cNvSpPr/>
          <p:nvPr/>
        </p:nvSpPr>
        <p:spPr>
          <a:xfrm rot="6400499">
            <a:off x="5619608" y="4461779"/>
            <a:ext cx="952782" cy="70788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635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8B93E0-A1DF-CE4E-BE0B-919480492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prstClr val="black"/>
                </a:solidFill>
              </a:rPr>
              <a:t>svt Logboek manager 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A34B3A-A8DB-A444-8AE2-339629392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B24383C0-1F0B-49F8-965E-7EDFBBD40A6B}" type="slidenum">
              <a:rPr lang="nl-NL" smtClean="0">
                <a:solidFill>
                  <a:prstClr val="black"/>
                </a:solidFill>
              </a:rPr>
              <a:pPr eaLnBrk="1" hangingPunct="1"/>
              <a:t>25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E362787-015C-DD42-B120-9F8FF94E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30" y="499988"/>
            <a:ext cx="9489058" cy="528109"/>
          </a:xfrm>
        </p:spPr>
        <p:txBody>
          <a:bodyPr>
            <a:noAutofit/>
          </a:bodyPr>
          <a:lstStyle/>
          <a:p>
            <a:r>
              <a:rPr lang="nl-NL" sz="3600" dirty="0" err="1"/>
              <a:t>svt</a:t>
            </a:r>
            <a:r>
              <a:rPr lang="nl-NL" sz="3600" dirty="0"/>
              <a:t> Logboek manager Brandwering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D5603C7-3DBA-1540-83BD-64C1698B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29" y="1157786"/>
            <a:ext cx="11253341" cy="399940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Stap 8</a:t>
            </a:r>
          </a:p>
          <a:p>
            <a:pPr marL="0" indent="0">
              <a:buNone/>
            </a:pPr>
            <a:r>
              <a:rPr lang="nl-NL" b="1" dirty="0"/>
              <a:t>Rapportage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Selecteer de gewenste opties</a:t>
            </a:r>
          </a:p>
          <a:p>
            <a:r>
              <a:rPr lang="nl-NL" dirty="0"/>
              <a:t>Klik op ‘Genereer’</a:t>
            </a:r>
          </a:p>
          <a:p>
            <a:r>
              <a:rPr lang="nl-NL" dirty="0"/>
              <a:t>Tot slot, klik op ‘Download’</a:t>
            </a:r>
          </a:p>
        </p:txBody>
      </p:sp>
      <p:pic>
        <p:nvPicPr>
          <p:cNvPr id="11" name="Afbeelding 10" descr="Afbeelding met tekst&#10;&#10;Automatisch gegenereerde beschrijving">
            <a:extLst>
              <a:ext uri="{FF2B5EF4-FFF2-40B4-BE49-F238E27FC236}">
                <a16:creationId xmlns:a16="http://schemas.microsoft.com/office/drawing/2014/main" id="{8992764C-981E-5141-B484-9F0DADA2BC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1" y="2023114"/>
            <a:ext cx="7010400" cy="4290041"/>
          </a:xfrm>
          <a:prstGeom prst="rect">
            <a:avLst/>
          </a:prstGeom>
        </p:spPr>
      </p:pic>
      <p:sp>
        <p:nvSpPr>
          <p:cNvPr id="14" name="Tijdelijke aanduiding voor inhoud 2">
            <a:extLst>
              <a:ext uri="{FF2B5EF4-FFF2-40B4-BE49-F238E27FC236}">
                <a16:creationId xmlns:a16="http://schemas.microsoft.com/office/drawing/2014/main" id="{C937BCFA-1934-EE4D-B209-19AD15F13AA9}"/>
              </a:ext>
            </a:extLst>
          </p:cNvPr>
          <p:cNvSpPr txBox="1">
            <a:spLocks/>
          </p:cNvSpPr>
          <p:nvPr/>
        </p:nvSpPr>
        <p:spPr>
          <a:xfrm>
            <a:off x="469328" y="4227383"/>
            <a:ext cx="3178401" cy="1059497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Geom Graphic Regular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b="1" dirty="0">
                <a:solidFill>
                  <a:schemeClr val="accent6"/>
                </a:solidFill>
              </a:rPr>
              <a:t>U kunt het Logboek rapport van het project nu opslaan op uw computer.</a:t>
            </a:r>
          </a:p>
        </p:txBody>
      </p:sp>
    </p:spTree>
    <p:extLst>
      <p:ext uri="{BB962C8B-B14F-4D97-AF65-F5344CB8AC3E}">
        <p14:creationId xmlns:p14="http://schemas.microsoft.com/office/powerpoint/2010/main" val="345519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1">
            <a:extLst>
              <a:ext uri="{FF2B5EF4-FFF2-40B4-BE49-F238E27FC236}">
                <a16:creationId xmlns:a16="http://schemas.microsoft.com/office/drawing/2014/main" id="{77ECA875-205A-1443-AAFA-E46F5782B90A}"/>
              </a:ext>
            </a:extLst>
          </p:cNvPr>
          <p:cNvSpPr txBox="1">
            <a:spLocks/>
          </p:cNvSpPr>
          <p:nvPr/>
        </p:nvSpPr>
        <p:spPr>
          <a:xfrm>
            <a:off x="4106862" y="2948921"/>
            <a:ext cx="7621587" cy="480079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 dirty="0" smtClean="0">
                <a:solidFill>
                  <a:schemeClr val="tx1"/>
                </a:solidFill>
                <a:latin typeface="Arial Narrow"/>
                <a:ea typeface="ヒラギノ角ゴ Pro W3" charset="0"/>
                <a:cs typeface="Geom Graphic Regular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 dirty="0" smtClean="0">
                <a:solidFill>
                  <a:schemeClr val="tx1"/>
                </a:solidFill>
                <a:latin typeface="Arial Narrow"/>
                <a:ea typeface="ヒラギノ角ゴ Pro W3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 dirty="0" smtClean="0">
                <a:solidFill>
                  <a:schemeClr val="tx1"/>
                </a:solidFill>
                <a:latin typeface="Arial Narrow"/>
                <a:ea typeface="ヒラギノ角ゴ Pro W3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 dirty="0" smtClean="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/>
              <a:t>Veel succes! Nog vragen? Neem contact op.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402ED506-EE12-FE4F-984E-87A55E17964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06863" y="2408238"/>
            <a:ext cx="7621587" cy="660722"/>
          </a:xfrm>
        </p:spPr>
        <p:txBody>
          <a:bodyPr>
            <a:normAutofit/>
          </a:bodyPr>
          <a:lstStyle/>
          <a:p>
            <a:r>
              <a:rPr lang="nl-NL" sz="3600" dirty="0" err="1"/>
              <a:t>svt</a:t>
            </a:r>
            <a:r>
              <a:rPr lang="nl-NL" sz="3600" dirty="0"/>
              <a:t> Logboek manager Brandwering</a:t>
            </a:r>
          </a:p>
        </p:txBody>
      </p:sp>
      <p:grpSp>
        <p:nvGrpSpPr>
          <p:cNvPr id="10" name="Groep 9">
            <a:extLst>
              <a:ext uri="{FF2B5EF4-FFF2-40B4-BE49-F238E27FC236}">
                <a16:creationId xmlns:a16="http://schemas.microsoft.com/office/drawing/2014/main" id="{4EF9BACA-85B4-7B45-94FE-EB3CB3929D55}"/>
              </a:ext>
            </a:extLst>
          </p:cNvPr>
          <p:cNvGrpSpPr/>
          <p:nvPr/>
        </p:nvGrpSpPr>
        <p:grpSpPr>
          <a:xfrm>
            <a:off x="3215680" y="4221088"/>
            <a:ext cx="7812576" cy="1535740"/>
            <a:chOff x="2279576" y="3641060"/>
            <a:chExt cx="7812576" cy="1535740"/>
          </a:xfrm>
        </p:grpSpPr>
        <p:pic>
          <p:nvPicPr>
            <p:cNvPr id="11" name="Afbeelding 10">
              <a:extLst>
                <a:ext uri="{FF2B5EF4-FFF2-40B4-BE49-F238E27FC236}">
                  <a16:creationId xmlns:a16="http://schemas.microsoft.com/office/drawing/2014/main" id="{376E2860-9CB1-374B-9277-9B70906A7C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" b="50957"/>
            <a:stretch/>
          </p:blipFill>
          <p:spPr>
            <a:xfrm>
              <a:off x="2279576" y="3641060"/>
              <a:ext cx="5269765" cy="1512000"/>
            </a:xfrm>
            <a:prstGeom prst="rect">
              <a:avLst/>
            </a:prstGeom>
          </p:spPr>
        </p:pic>
        <p:pic>
          <p:nvPicPr>
            <p:cNvPr id="12" name="Afbeelding 11">
              <a:extLst>
                <a:ext uri="{FF2B5EF4-FFF2-40B4-BE49-F238E27FC236}">
                  <a16:creationId xmlns:a16="http://schemas.microsoft.com/office/drawing/2014/main" id="{2E038282-FDBC-EA4B-A5AF-BEBEF157A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68" t="49949" r="25769" b="1003"/>
            <a:stretch/>
          </p:blipFill>
          <p:spPr>
            <a:xfrm>
              <a:off x="7464152" y="3664800"/>
              <a:ext cx="2628000" cy="1512000"/>
            </a:xfrm>
            <a:prstGeom prst="rect">
              <a:avLst/>
            </a:prstGeom>
          </p:spPr>
        </p:pic>
      </p:grpSp>
      <p:sp>
        <p:nvSpPr>
          <p:cNvPr id="13" name="Tekstvak 12">
            <a:extLst>
              <a:ext uri="{FF2B5EF4-FFF2-40B4-BE49-F238E27FC236}">
                <a16:creationId xmlns:a16="http://schemas.microsoft.com/office/drawing/2014/main" id="{CC6BE303-C77C-734F-8EA5-17E6BFE8E48F}"/>
              </a:ext>
            </a:extLst>
          </p:cNvPr>
          <p:cNvSpPr txBox="1"/>
          <p:nvPr/>
        </p:nvSpPr>
        <p:spPr>
          <a:xfrm>
            <a:off x="119336" y="4741165"/>
            <a:ext cx="1511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 err="1">
                <a:solidFill>
                  <a:schemeClr val="bg1"/>
                </a:solidFill>
                <a:latin typeface="+mn-lt"/>
              </a:rPr>
              <a:t>svt</a:t>
            </a:r>
            <a:r>
              <a:rPr lang="nl-NL" sz="1200" dirty="0">
                <a:solidFill>
                  <a:schemeClr val="bg1"/>
                </a:solidFill>
                <a:latin typeface="+mn-lt"/>
              </a:rPr>
              <a:t> </a:t>
            </a:r>
            <a:r>
              <a:rPr lang="nl-NL" sz="1200" dirty="0" err="1">
                <a:solidFill>
                  <a:schemeClr val="bg1"/>
                </a:solidFill>
                <a:latin typeface="+mn-lt"/>
              </a:rPr>
              <a:t>Products</a:t>
            </a:r>
            <a:r>
              <a:rPr lang="nl-NL" sz="1200" dirty="0">
                <a:solidFill>
                  <a:schemeClr val="bg1"/>
                </a:solidFill>
                <a:latin typeface="+mn-lt"/>
              </a:rPr>
              <a:t> BV</a:t>
            </a:r>
          </a:p>
          <a:p>
            <a:r>
              <a:rPr lang="nl-NL" sz="1200" dirty="0">
                <a:solidFill>
                  <a:schemeClr val="bg1"/>
                </a:solidFill>
                <a:latin typeface="+mn-lt"/>
              </a:rPr>
              <a:t>Facetlaan 55</a:t>
            </a:r>
          </a:p>
          <a:p>
            <a:r>
              <a:rPr lang="nl-NL" sz="1200" dirty="0">
                <a:solidFill>
                  <a:schemeClr val="bg1"/>
                </a:solidFill>
                <a:latin typeface="+mn-lt"/>
              </a:rPr>
              <a:t>2662 NR Bleiswijk</a:t>
            </a:r>
          </a:p>
          <a:p>
            <a:r>
              <a:rPr lang="nl-NL" sz="1200" dirty="0">
                <a:solidFill>
                  <a:schemeClr val="bg1"/>
                </a:solidFill>
                <a:latin typeface="+mn-lt"/>
              </a:rPr>
              <a:t>010 727 10 44</a:t>
            </a:r>
          </a:p>
          <a:p>
            <a:r>
              <a:rPr lang="nl-NL" sz="1200" dirty="0" err="1">
                <a:solidFill>
                  <a:schemeClr val="bg1"/>
                </a:solidFill>
                <a:latin typeface="+mn-lt"/>
              </a:rPr>
              <a:t>info@svt-products.nl</a:t>
            </a:r>
            <a:endParaRPr lang="nl-NL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4073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8B93E0-A1DF-CE4E-BE0B-919480492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prstClr val="black"/>
                </a:solidFill>
              </a:rPr>
              <a:t>svt Logboek manager 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A34B3A-A8DB-A444-8AE2-339629392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B24383C0-1F0B-49F8-965E-7EDFBBD40A6B}" type="slidenum">
              <a:rPr lang="nl-NL" smtClean="0">
                <a:solidFill>
                  <a:prstClr val="black"/>
                </a:solidFill>
              </a:rPr>
              <a:pPr eaLnBrk="1" hangingPunct="1"/>
              <a:t>3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E362787-015C-DD42-B120-9F8FF94E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30" y="499988"/>
            <a:ext cx="9489058" cy="528109"/>
          </a:xfrm>
        </p:spPr>
        <p:txBody>
          <a:bodyPr>
            <a:noAutofit/>
          </a:bodyPr>
          <a:lstStyle/>
          <a:p>
            <a:r>
              <a:rPr lang="nl-NL" sz="3600" dirty="0" err="1"/>
              <a:t>svt</a:t>
            </a:r>
            <a:r>
              <a:rPr lang="nl-NL" sz="3600" dirty="0"/>
              <a:t> Logboek manager Brandwering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D5603C7-3DBA-1540-83BD-64C1698B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29" y="1157787"/>
            <a:ext cx="11253341" cy="49021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Handig en mobiel</a:t>
            </a:r>
          </a:p>
          <a:p>
            <a:r>
              <a:rPr lang="nl-NL" dirty="0"/>
              <a:t>Mobiele app voor bijhouden op locatie</a:t>
            </a:r>
          </a:p>
          <a:p>
            <a:r>
              <a:rPr lang="nl-NL" dirty="0"/>
              <a:t>Foto's direct ter plaatse te uploaden</a:t>
            </a:r>
          </a:p>
          <a:p>
            <a:r>
              <a:rPr lang="nl-NL" dirty="0"/>
              <a:t>Altijd bij de hand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CCEC36D-D0D6-FB45-8DB2-DAC1B1EECF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r="10"/>
          <a:stretch/>
        </p:blipFill>
        <p:spPr>
          <a:xfrm>
            <a:off x="6312024" y="1262760"/>
            <a:ext cx="2998220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8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8B93E0-A1DF-CE4E-BE0B-919480492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prstClr val="black"/>
                </a:solidFill>
              </a:rPr>
              <a:t>svt Logboek manager 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A34B3A-A8DB-A444-8AE2-339629392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B24383C0-1F0B-49F8-965E-7EDFBBD40A6B}" type="slidenum">
              <a:rPr lang="nl-NL" smtClean="0">
                <a:solidFill>
                  <a:prstClr val="black"/>
                </a:solidFill>
              </a:rPr>
              <a:pPr eaLnBrk="1" hangingPunct="1"/>
              <a:t>4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E362787-015C-DD42-B120-9F8FF94E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30" y="499988"/>
            <a:ext cx="9489058" cy="528109"/>
          </a:xfrm>
        </p:spPr>
        <p:txBody>
          <a:bodyPr>
            <a:noAutofit/>
          </a:bodyPr>
          <a:lstStyle/>
          <a:p>
            <a:r>
              <a:rPr lang="nl-NL" sz="3600" dirty="0" err="1"/>
              <a:t>svt</a:t>
            </a:r>
            <a:r>
              <a:rPr lang="nl-NL" sz="3600" dirty="0"/>
              <a:t> Logboek manager Brandwering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D5603C7-3DBA-1540-83BD-64C1698B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29" y="1157787"/>
            <a:ext cx="11253341" cy="49021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Overzichtelijke rapportage</a:t>
            </a:r>
          </a:p>
          <a:p>
            <a:r>
              <a:rPr lang="nl-NL" dirty="0"/>
              <a:t>Genereer rapporten voor opdrachtgevers</a:t>
            </a:r>
          </a:p>
          <a:p>
            <a:r>
              <a:rPr lang="nl-NL" dirty="0"/>
              <a:t>Toon situaties voor en na</a:t>
            </a:r>
          </a:p>
          <a:p>
            <a:r>
              <a:rPr lang="nl-NL" dirty="0"/>
              <a:t>Te voorzien van eigen logo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Afbeelding 2" descr="Afbeelding met tekst, windvaan, outdoor-object&#10;&#10;Automatisch gegenereerde beschrijving">
            <a:extLst>
              <a:ext uri="{FF2B5EF4-FFF2-40B4-BE49-F238E27FC236}">
                <a16:creationId xmlns:a16="http://schemas.microsoft.com/office/drawing/2014/main" id="{C6AD0C84-7925-8E4B-988E-2039CB5A065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251" y="1550792"/>
            <a:ext cx="5048484" cy="427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9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8B93E0-A1DF-CE4E-BE0B-919480492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prstClr val="black"/>
                </a:solidFill>
              </a:rPr>
              <a:t>svt Logboek manager 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A34B3A-A8DB-A444-8AE2-339629392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B24383C0-1F0B-49F8-965E-7EDFBBD40A6B}" type="slidenum">
              <a:rPr lang="nl-NL" smtClean="0">
                <a:solidFill>
                  <a:prstClr val="black"/>
                </a:solidFill>
              </a:rPr>
              <a:pPr eaLnBrk="1" hangingPunct="1"/>
              <a:t>5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E362787-015C-DD42-B120-9F8FF94E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30" y="499988"/>
            <a:ext cx="9489058" cy="528109"/>
          </a:xfrm>
        </p:spPr>
        <p:txBody>
          <a:bodyPr>
            <a:noAutofit/>
          </a:bodyPr>
          <a:lstStyle/>
          <a:p>
            <a:r>
              <a:rPr lang="nl-NL" sz="3600" dirty="0" err="1"/>
              <a:t>svt</a:t>
            </a:r>
            <a:r>
              <a:rPr lang="nl-NL" sz="3600" dirty="0"/>
              <a:t> Logboek manager Brandwering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D5603C7-3DBA-1540-83BD-64C1698B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29" y="1157787"/>
            <a:ext cx="11253341" cy="49021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Stappenplan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Aanvragen </a:t>
            </a:r>
            <a:r>
              <a:rPr lang="nl-NL" dirty="0" err="1"/>
              <a:t>svt</a:t>
            </a:r>
            <a:r>
              <a:rPr lang="nl-NL" dirty="0"/>
              <a:t> Logboek manager account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Inloggen op de computer met het van </a:t>
            </a:r>
            <a:r>
              <a:rPr lang="nl-NL" dirty="0" err="1"/>
              <a:t>svt</a:t>
            </a:r>
            <a:r>
              <a:rPr lang="nl-NL" dirty="0"/>
              <a:t> ontvangen gebruikersnaam en wachtwoord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Aanmaken nieuw project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Aanmaken App-gebruiker(s)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Toewijzen App-gebruiker aan project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Inloggen door App-gebruiker 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Gebruiken van de App op mobiel/tablet</a:t>
            </a:r>
          </a:p>
          <a:p>
            <a:pPr marL="342900" indent="-342900">
              <a:buFont typeface="+mj-lt"/>
              <a:buAutoNum type="arabicPeriod"/>
            </a:pPr>
            <a:r>
              <a:rPr lang="nl-NL" dirty="0"/>
              <a:t>Rapportage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2770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8B93E0-A1DF-CE4E-BE0B-919480492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prstClr val="black"/>
                </a:solidFill>
              </a:rPr>
              <a:t>svt Logboek manager 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A34B3A-A8DB-A444-8AE2-339629392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B24383C0-1F0B-49F8-965E-7EDFBBD40A6B}" type="slidenum">
              <a:rPr lang="nl-NL" smtClean="0">
                <a:solidFill>
                  <a:prstClr val="black"/>
                </a:solidFill>
              </a:rPr>
              <a:pPr eaLnBrk="1" hangingPunct="1"/>
              <a:t>6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E362787-015C-DD42-B120-9F8FF94E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30" y="499988"/>
            <a:ext cx="9489058" cy="528109"/>
          </a:xfrm>
        </p:spPr>
        <p:txBody>
          <a:bodyPr>
            <a:noAutofit/>
          </a:bodyPr>
          <a:lstStyle/>
          <a:p>
            <a:r>
              <a:rPr lang="nl-NL" sz="3600" dirty="0" err="1"/>
              <a:t>svt</a:t>
            </a:r>
            <a:r>
              <a:rPr lang="nl-NL" sz="3600" dirty="0"/>
              <a:t> Logboek manager Brandwering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D5603C7-3DBA-1540-83BD-64C1698B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29" y="1157787"/>
            <a:ext cx="11253341" cy="49021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Stap 1</a:t>
            </a:r>
          </a:p>
          <a:p>
            <a:pPr marL="0" indent="0">
              <a:buNone/>
            </a:pPr>
            <a:r>
              <a:rPr lang="nl-NL" b="1" dirty="0"/>
              <a:t>Aanvragen </a:t>
            </a:r>
            <a:r>
              <a:rPr lang="nl-NL" b="1" dirty="0" err="1"/>
              <a:t>svt</a:t>
            </a:r>
            <a:r>
              <a:rPr lang="nl-NL" b="1" dirty="0"/>
              <a:t> Logboek manager account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Mail naar </a:t>
            </a:r>
            <a:r>
              <a:rPr lang="nl-NL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info@svt-products.nl</a:t>
            </a:r>
            <a:r>
              <a:rPr lang="nl-NL" dirty="0">
                <a:solidFill>
                  <a:schemeClr val="accent6"/>
                </a:solidFill>
              </a:rPr>
              <a:t> </a:t>
            </a:r>
            <a:endParaRPr lang="nl-NL" dirty="0"/>
          </a:p>
          <a:p>
            <a:r>
              <a:rPr lang="nl-NL" dirty="0"/>
              <a:t>Of gebruik het formulier op de website</a:t>
            </a:r>
          </a:p>
          <a:p>
            <a:r>
              <a:rPr lang="nl-NL" dirty="0"/>
              <a:t>Of vraag uw accountmanager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466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8B93E0-A1DF-CE4E-BE0B-919480492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prstClr val="black"/>
                </a:solidFill>
              </a:rPr>
              <a:t>svt Logboek manager 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A34B3A-A8DB-A444-8AE2-339629392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B24383C0-1F0B-49F8-965E-7EDFBBD40A6B}" type="slidenum">
              <a:rPr lang="nl-NL" smtClean="0">
                <a:solidFill>
                  <a:prstClr val="black"/>
                </a:solidFill>
              </a:rPr>
              <a:pPr eaLnBrk="1" hangingPunct="1"/>
              <a:t>7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E362787-015C-DD42-B120-9F8FF94E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30" y="499988"/>
            <a:ext cx="9489058" cy="528109"/>
          </a:xfrm>
        </p:spPr>
        <p:txBody>
          <a:bodyPr>
            <a:noAutofit/>
          </a:bodyPr>
          <a:lstStyle/>
          <a:p>
            <a:r>
              <a:rPr lang="nl-NL" sz="3600" dirty="0" err="1"/>
              <a:t>svt</a:t>
            </a:r>
            <a:r>
              <a:rPr lang="nl-NL" sz="3600" dirty="0"/>
              <a:t> Logboek manager Brandwering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D5603C7-3DBA-1540-83BD-64C1698B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29" y="1157787"/>
            <a:ext cx="11253341" cy="155113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Stap 2</a:t>
            </a:r>
          </a:p>
          <a:p>
            <a:pPr marL="0" indent="0">
              <a:buNone/>
            </a:pPr>
            <a:r>
              <a:rPr lang="nl-NL" b="1" dirty="0"/>
              <a:t>Inloggen op de computer met het van </a:t>
            </a:r>
            <a:r>
              <a:rPr lang="nl-NL" b="1" dirty="0" err="1"/>
              <a:t>svt</a:t>
            </a:r>
            <a:r>
              <a:rPr lang="nl-NL" b="1" dirty="0"/>
              <a:t> ontvangen gebruikersnaam en wachtwoord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140BF64A-EDC3-0A40-8198-E4BFA9676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924944"/>
            <a:ext cx="4648200" cy="211080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3AA0D18-FE22-ED4D-91DA-BD3471517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1" y="3729762"/>
            <a:ext cx="7010400" cy="1152525"/>
          </a:xfrm>
          <a:prstGeom prst="rect">
            <a:avLst/>
          </a:prstGeom>
        </p:spPr>
      </p:pic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BD92141F-CD32-DC44-A9FB-6A7BC489E69F}"/>
              </a:ext>
            </a:extLst>
          </p:cNvPr>
          <p:cNvSpPr txBox="1">
            <a:spLocks/>
          </p:cNvSpPr>
          <p:nvPr/>
        </p:nvSpPr>
        <p:spPr>
          <a:xfrm>
            <a:off x="4902067" y="3288065"/>
            <a:ext cx="4583832" cy="385262"/>
          </a:xfrm>
          <a:prstGeom prst="rect">
            <a:avLst/>
          </a:prstGeom>
          <a:ln>
            <a:noFill/>
          </a:ln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Geom Graphic Regular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800" b="0" i="0" kern="1200" spc="1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lang="de-DE" sz="1600" kern="1200">
                <a:solidFill>
                  <a:schemeClr val="tx1"/>
                </a:solidFill>
                <a:latin typeface="Arial Narrow" panose="020B0606020202030204" pitchFamily="34" charset="0"/>
                <a:ea typeface="ヒラギノ角ゴ Pro W3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dirty="0"/>
              <a:t>Welkom bij de </a:t>
            </a:r>
            <a:r>
              <a:rPr lang="nl-NL" dirty="0" err="1"/>
              <a:t>svt</a:t>
            </a:r>
            <a:r>
              <a:rPr lang="nl-NL" dirty="0"/>
              <a:t> Logboek manager Brandwering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815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8B93E0-A1DF-CE4E-BE0B-919480492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prstClr val="black"/>
                </a:solidFill>
              </a:rPr>
              <a:t>svt Logboek manager 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A34B3A-A8DB-A444-8AE2-339629392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B24383C0-1F0B-49F8-965E-7EDFBBD40A6B}" type="slidenum">
              <a:rPr lang="nl-NL" smtClean="0">
                <a:solidFill>
                  <a:prstClr val="black"/>
                </a:solidFill>
              </a:rPr>
              <a:pPr eaLnBrk="1" hangingPunct="1"/>
              <a:t>8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E362787-015C-DD42-B120-9F8FF94E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30" y="499988"/>
            <a:ext cx="9489058" cy="528109"/>
          </a:xfrm>
        </p:spPr>
        <p:txBody>
          <a:bodyPr>
            <a:noAutofit/>
          </a:bodyPr>
          <a:lstStyle/>
          <a:p>
            <a:r>
              <a:rPr lang="nl-NL" sz="3600" dirty="0" err="1"/>
              <a:t>svt</a:t>
            </a:r>
            <a:r>
              <a:rPr lang="nl-NL" sz="3600" dirty="0"/>
              <a:t> Logboek manager Brandwering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D5603C7-3DBA-1540-83BD-64C1698B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29" y="1157787"/>
            <a:ext cx="11253341" cy="49021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Stap 3</a:t>
            </a:r>
          </a:p>
          <a:p>
            <a:pPr marL="0" indent="0">
              <a:buNone/>
            </a:pPr>
            <a:r>
              <a:rPr lang="nl-NL" b="1" dirty="0"/>
              <a:t>Aanmaken nieuw project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Klik op de link </a:t>
            </a:r>
            <a:br>
              <a:rPr lang="nl-NL" dirty="0"/>
            </a:br>
            <a:r>
              <a:rPr lang="nl-NL" dirty="0"/>
              <a:t>‘Projecten’ (bovenaan)</a:t>
            </a:r>
          </a:p>
          <a:p>
            <a:r>
              <a:rPr lang="nl-NL" dirty="0"/>
              <a:t>Klik op het + teken </a:t>
            </a:r>
            <a:br>
              <a:rPr lang="nl-NL" dirty="0"/>
            </a:br>
            <a:r>
              <a:rPr lang="nl-NL" dirty="0"/>
              <a:t>‘Nieuw project toevoegen</a:t>
            </a:r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D072C265-5D07-2E40-AAC1-BEE9A8073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0" y="3051628"/>
            <a:ext cx="7010400" cy="2515829"/>
          </a:xfrm>
          <a:prstGeom prst="rect">
            <a:avLst/>
          </a:prstGeom>
        </p:spPr>
      </p:pic>
      <p:sp>
        <p:nvSpPr>
          <p:cNvPr id="9" name="Pijl: rechts 12">
            <a:extLst>
              <a:ext uri="{FF2B5EF4-FFF2-40B4-BE49-F238E27FC236}">
                <a16:creationId xmlns:a16="http://schemas.microsoft.com/office/drawing/2014/main" id="{52CD7AF5-5A61-B44D-B863-A43ED21656B7}"/>
              </a:ext>
            </a:extLst>
          </p:cNvPr>
          <p:cNvSpPr/>
          <p:nvPr/>
        </p:nvSpPr>
        <p:spPr>
          <a:xfrm rot="3965634">
            <a:off x="4624071" y="2482437"/>
            <a:ext cx="952782" cy="70788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: rechts 16">
            <a:extLst>
              <a:ext uri="{FF2B5EF4-FFF2-40B4-BE49-F238E27FC236}">
                <a16:creationId xmlns:a16="http://schemas.microsoft.com/office/drawing/2014/main" id="{C485FC3D-2815-9C44-82D8-AAE4E92E1C2D}"/>
              </a:ext>
            </a:extLst>
          </p:cNvPr>
          <p:cNvSpPr/>
          <p:nvPr/>
        </p:nvSpPr>
        <p:spPr>
          <a:xfrm rot="1216364">
            <a:off x="3308807" y="3644147"/>
            <a:ext cx="952782" cy="707886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83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F8B93E0-A1DF-CE4E-BE0B-919480492A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>
                <a:solidFill>
                  <a:prstClr val="black"/>
                </a:solidFill>
              </a:rPr>
              <a:t>svt Logboek manager Brandwering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A34B3A-A8DB-A444-8AE2-339629392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eaLnBrk="1" hangingPunct="1"/>
            <a:fld id="{B24383C0-1F0B-49F8-965E-7EDFBBD40A6B}" type="slidenum">
              <a:rPr lang="nl-NL" smtClean="0">
                <a:solidFill>
                  <a:prstClr val="black"/>
                </a:solidFill>
              </a:rPr>
              <a:pPr eaLnBrk="1" hangingPunct="1"/>
              <a:t>9</a:t>
            </a:fld>
            <a:endParaRPr lang="nl-NL">
              <a:solidFill>
                <a:prstClr val="black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E362787-015C-DD42-B120-9F8FF94E2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30" y="499988"/>
            <a:ext cx="9489058" cy="528109"/>
          </a:xfrm>
        </p:spPr>
        <p:txBody>
          <a:bodyPr>
            <a:noAutofit/>
          </a:bodyPr>
          <a:lstStyle/>
          <a:p>
            <a:r>
              <a:rPr lang="nl-NL" sz="3600" dirty="0" err="1"/>
              <a:t>svt</a:t>
            </a:r>
            <a:r>
              <a:rPr lang="nl-NL" sz="3600" dirty="0"/>
              <a:t> Logboek manager Brandwering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0D5603C7-3DBA-1540-83BD-64C1698BA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329" y="1157787"/>
            <a:ext cx="11253341" cy="490212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Stap 3</a:t>
            </a:r>
          </a:p>
          <a:p>
            <a:pPr marL="0" indent="0">
              <a:buNone/>
            </a:pPr>
            <a:r>
              <a:rPr lang="nl-NL" b="1" dirty="0"/>
              <a:t>Aanmaken nieuw project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Projectnaam, </a:t>
            </a:r>
            <a:br>
              <a:rPr lang="nl-NL" dirty="0"/>
            </a:br>
            <a:r>
              <a:rPr lang="nl-NL" dirty="0" err="1"/>
              <a:t>evt.ruimte</a:t>
            </a:r>
            <a:r>
              <a:rPr lang="nl-NL" dirty="0"/>
              <a:t>/opdrachtgever</a:t>
            </a:r>
          </a:p>
          <a:p>
            <a:r>
              <a:rPr lang="nl-NL" dirty="0"/>
              <a:t>Selecteer en upload (bouw)Tekening</a:t>
            </a:r>
          </a:p>
          <a:p>
            <a:r>
              <a:rPr lang="nl-NL" dirty="0"/>
              <a:t>Upload een bedrijfslogo </a:t>
            </a:r>
            <a:br>
              <a:rPr lang="nl-NL" dirty="0"/>
            </a:br>
            <a:r>
              <a:rPr lang="nl-NL" dirty="0"/>
              <a:t>voor de rapportage (jpg, </a:t>
            </a:r>
            <a:r>
              <a:rPr lang="nl-NL" dirty="0" err="1"/>
              <a:t>png</a:t>
            </a:r>
            <a:r>
              <a:rPr lang="nl-NL" dirty="0"/>
              <a:t> of </a:t>
            </a:r>
            <a:r>
              <a:rPr lang="nl-NL" dirty="0" err="1"/>
              <a:t>svg</a:t>
            </a:r>
            <a:r>
              <a:rPr lang="nl-NL" dirty="0"/>
              <a:t>)</a:t>
            </a:r>
          </a:p>
          <a:p>
            <a:r>
              <a:rPr lang="nl-NL" dirty="0"/>
              <a:t>Klik op ‘Opslaan’</a:t>
            </a:r>
          </a:p>
        </p:txBody>
      </p:sp>
      <p:pic>
        <p:nvPicPr>
          <p:cNvPr id="13" name="Afbeelding 12" descr="Afbeelding met tekst&#10;&#10;Automatisch gegenereerde beschrijving">
            <a:extLst>
              <a:ext uri="{FF2B5EF4-FFF2-40B4-BE49-F238E27FC236}">
                <a16:creationId xmlns:a16="http://schemas.microsoft.com/office/drawing/2014/main" id="{95635E9A-0915-0649-A20B-4DBE63037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29" y="2545625"/>
            <a:ext cx="7010400" cy="351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6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rtm1lQI6QIsbv22vPGiww"/>
</p:tagLst>
</file>

<file path=ppt/theme/theme1.xml><?xml version="1.0" encoding="utf-8"?>
<a:theme xmlns:a="http://schemas.openxmlformats.org/drawingml/2006/main" name="svt Products Theme">
  <a:themeElements>
    <a:clrScheme name="sv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D6A08"/>
      </a:accent1>
      <a:accent2>
        <a:srgbClr val="FD6A08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vt Theme">
  <a:themeElements>
    <a:clrScheme name="Benutzerdefiniert 2">
      <a:dk1>
        <a:sysClr val="windowText" lastClr="000000"/>
      </a:dk1>
      <a:lt1>
        <a:sysClr val="window" lastClr="FFFFFF"/>
      </a:lt1>
      <a:dk2>
        <a:srgbClr val="0035BE"/>
      </a:dk2>
      <a:lt2>
        <a:srgbClr val="E7E6E6"/>
      </a:lt2>
      <a:accent1>
        <a:srgbClr val="FF8000"/>
      </a:accent1>
      <a:accent2>
        <a:srgbClr val="FFA040"/>
      </a:accent2>
      <a:accent3>
        <a:srgbClr val="0035BE"/>
      </a:accent3>
      <a:accent4>
        <a:srgbClr val="7F9ADE"/>
      </a:accent4>
      <a:accent5>
        <a:srgbClr val="4068CE"/>
      </a:accent5>
      <a:accent6>
        <a:srgbClr val="FF8000"/>
      </a:accent6>
      <a:hlink>
        <a:srgbClr val="0035BE"/>
      </a:hlink>
      <a:folHlink>
        <a:srgbClr val="D9FFFF"/>
      </a:folHlink>
    </a:clrScheme>
    <a:fontScheme name="svt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F446C7B8CA3248AFF4C9F5E419EA96" ma:contentTypeVersion="12" ma:contentTypeDescription="Een nieuw document maken." ma:contentTypeScope="" ma:versionID="02ca56568026779200b00eb94ed0a50b">
  <xsd:schema xmlns:xsd="http://www.w3.org/2001/XMLSchema" xmlns:xs="http://www.w3.org/2001/XMLSchema" xmlns:p="http://schemas.microsoft.com/office/2006/metadata/properties" xmlns:ns2="9d33540e-04df-46e8-ac81-8680f44e4a7f" xmlns:ns3="81eda4dc-5bc3-4c76-b93a-84035d7a0b20" targetNamespace="http://schemas.microsoft.com/office/2006/metadata/properties" ma:root="true" ma:fieldsID="ac08e982c0f52efd7c1e9b0f1bf6cdde" ns2:_="" ns3:_="">
    <xsd:import namespace="9d33540e-04df-46e8-ac81-8680f44e4a7f"/>
    <xsd:import namespace="81eda4dc-5bc3-4c76-b93a-84035d7a0b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33540e-04df-46e8-ac81-8680f44e4a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da4dc-5bc3-4c76-b93a-84035d7a0b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E51010-A6E8-48E9-B33A-EF3E13A983CF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9dbaaaec-5593-445e-ab77-7294e7d395a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FAC330D-8E9C-480F-8B16-3EDFE03D40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A28BF11-190B-43EE-A76F-779142A4F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33540e-04df-46e8-ac81-8680f44e4a7f"/>
    <ds:schemaRef ds:uri="81eda4dc-5bc3-4c76-b93a-84035d7a0b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2485</TotalTime>
  <Words>981</Words>
  <Application>Microsoft Macintosh PowerPoint</Application>
  <PresentationFormat>Breedbeeld</PresentationFormat>
  <Paragraphs>263</Paragraphs>
  <Slides>26</Slides>
  <Notes>7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34" baseType="lpstr">
      <vt:lpstr>Arial</vt:lpstr>
      <vt:lpstr>Arial Narrow</vt:lpstr>
      <vt:lpstr>Calibri</vt:lpstr>
      <vt:lpstr>Calibri Light</vt:lpstr>
      <vt:lpstr>Wingdings</vt:lpstr>
      <vt:lpstr>svt Products Theme</vt:lpstr>
      <vt:lpstr>svt Theme</vt:lpstr>
      <vt:lpstr>think-cell Folie</vt:lpstr>
      <vt:lpstr>PowerPoint-presentatie</vt:lpstr>
      <vt:lpstr>svt Logboek manager Brandwering</vt:lpstr>
      <vt:lpstr>svt Logboek manager Brandwering</vt:lpstr>
      <vt:lpstr>svt Logboek manager Brandwering</vt:lpstr>
      <vt:lpstr>svt Logboek manager Brandwering</vt:lpstr>
      <vt:lpstr>svt Logboek manager Brandwering</vt:lpstr>
      <vt:lpstr>svt Logboek manager Brandwering</vt:lpstr>
      <vt:lpstr>svt Logboek manager Brandwering</vt:lpstr>
      <vt:lpstr>svt Logboek manager Brandwering</vt:lpstr>
      <vt:lpstr>svt Logboek manager Brandwering</vt:lpstr>
      <vt:lpstr>svt Logboek manager Brandwering</vt:lpstr>
      <vt:lpstr>svt Logboek manager Brandwering</vt:lpstr>
      <vt:lpstr>svt Logboek manager Brandwering</vt:lpstr>
      <vt:lpstr>svt Logboek manager Brandwering</vt:lpstr>
      <vt:lpstr>svt Logboek manager Brandwering</vt:lpstr>
      <vt:lpstr>svt Logboek manager Brandwering</vt:lpstr>
      <vt:lpstr>svt Logboek manager Brandwering</vt:lpstr>
      <vt:lpstr>svt Logboek manager Brandwering</vt:lpstr>
      <vt:lpstr>svt Logboek manager Brandwering</vt:lpstr>
      <vt:lpstr>svt Logboek manager Brandwering</vt:lpstr>
      <vt:lpstr>svt Logboek manager Brandwering</vt:lpstr>
      <vt:lpstr>svt Logboek manager Brandwering</vt:lpstr>
      <vt:lpstr>svt Logboek manager Brandwering</vt:lpstr>
      <vt:lpstr>svt Logboek manager Brandwering</vt:lpstr>
      <vt:lpstr>svt Logboek manager Brandwering</vt:lpstr>
      <vt:lpstr>PowerPoint-presentatie</vt:lpstr>
    </vt:vector>
  </TitlesOfParts>
  <Company>svt Unternehmensgruppe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Heitland, Stefan</dc:creator>
  <cp:lastModifiedBy>Arjan Hendriks</cp:lastModifiedBy>
  <cp:revision>309</cp:revision>
  <cp:lastPrinted>2020-03-04T11:00:35Z</cp:lastPrinted>
  <dcterms:created xsi:type="dcterms:W3CDTF">2017-08-23T12:35:27Z</dcterms:created>
  <dcterms:modified xsi:type="dcterms:W3CDTF">2021-07-23T10:46:46Z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0x01010061F446C7B8CA3248AFF4C9F5E419EA96</vt:lpwstr>
  </property>
  <property fmtid="{D5CDD505-2E9C-101B-9397-08002B2CF9AE}" pid="3" name="Gesellschaften">
    <vt:lpwstr>36;#svt et all|529c4356-3db5-4e24-b2a0-4eaff63febd3</vt:lpwstr>
  </property>
  <property fmtid="{D5CDD505-2E9C-101B-9397-08002B2CF9AE}" pid="4" name="Klassifikation">
    <vt:lpwstr>195;#Präsentationen|812cdf93-902f-4edc-8358-238042f12353</vt:lpwstr>
  </property>
</Properties>
</file>